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Layouts/slideLayout28.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15.xml" ContentType="application/vnd.openxmlformats-officedocument.presentationml.slideLayout+xml"/>
  <Override PartName="/ppt/slideLayouts/slideLayout26.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Layouts/slideLayout22.xml" ContentType="application/vnd.openxmlformats-officedocument.presentationml.slideLayout+xml"/>
  <Override PartName="/ppt/slideLayouts/slideLayout24.xml" ContentType="application/vnd.openxmlformats-officedocument.presentationml.slideLayout+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20.xml" ContentType="application/vnd.openxmlformats-officedocument.presentationml.slideLayout+xml"/>
  <Override PartName="/docProps/custom.xml" ContentType="application/vnd.openxmlformats-officedocument.custom-properties+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Masters/slideMaster2.xml" ContentType="application/vnd.openxmlformats-officedocument.presentationml.slideMaster+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Override PartName="/ppt/theme/theme4.xml" ContentType="application/vnd.openxmlformats-officedocument.theme+xml"/>
  <Override PartName="/ppt/notesSlides/notesSlide1.xml" ContentType="application/vnd.openxmlformats-officedocument.presentationml.notesSlide+xml"/>
  <Default Extension="png" ContentType="image/png"/>
  <Override PartName="/ppt/notesSlides/notesSlide3.xml" ContentType="application/vnd.openxmlformats-officedocument.presentationml.notesSlide+xml"/>
  <Default Extension="mp3" ContentType="audio/mp3"/>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Layouts/slideLayout18.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Layouts/slideLayout3.xml" ContentType="application/vnd.openxmlformats-officedocument.presentationml.slideLayout+xml"/>
  <Override PartName="/ppt/slideLayouts/slideLayout16.xml" ContentType="application/vnd.openxmlformats-officedocument.presentationml.slideLayout+xml"/>
  <Override PartName="/ppt/slideLayouts/slideLayout25.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slideLayouts/slideLayout23.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Layouts/slideLayout12.xml" ContentType="application/vnd.openxmlformats-officedocument.presentationml.slideLayout+xml"/>
  <Override PartName="/ppt/slideLayouts/slideLayout21.xml" ContentType="application/vnd.openxmlformats-officedocument.presentationml.slideLayout+xml"/>
  <Override PartName="/ppt/slideLayouts/slideLayout10.xml" ContentType="application/vnd.openxmlformats-officedocument.presentationml.slideLayout+xml"/>
  <Override PartName="/ppt/notesSlides/notesSlide6.xml" ContentType="application/vnd.openxmlformats-officedocument.presentationml.notesSlide+xml"/>
  <Override PartName="/ppt/slides/slide8.xml" ContentType="application/vnd.openxmlformats-officedocument.presentationml.slide+xml"/>
  <Override PartName="/ppt/handoutMasters/handoutMaster1.xml" ContentType="application/vnd.openxmlformats-officedocument.presentationml.handoutMaster+xml"/>
  <Override PartName="/ppt/notesSlides/notesSlide4.xml" ContentType="application/vnd.openxmlformats-officedocument.presentationml.notesSlide+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Lst>
  <p:notesMasterIdLst>
    <p:notesMasterId r:id="rId41"/>
  </p:notesMasterIdLst>
  <p:handoutMasterIdLst>
    <p:handoutMasterId r:id="rId42"/>
  </p:handoutMasterIdLst>
  <p:sldIdLst>
    <p:sldId id="264" r:id="rId3"/>
    <p:sldId id="268" r:id="rId4"/>
    <p:sldId id="382" r:id="rId5"/>
    <p:sldId id="272" r:id="rId6"/>
    <p:sldId id="357" r:id="rId7"/>
    <p:sldId id="333" r:id="rId8"/>
    <p:sldId id="351" r:id="rId9"/>
    <p:sldId id="350" r:id="rId10"/>
    <p:sldId id="352" r:id="rId11"/>
    <p:sldId id="353" r:id="rId12"/>
    <p:sldId id="354" r:id="rId13"/>
    <p:sldId id="355" r:id="rId14"/>
    <p:sldId id="356" r:id="rId15"/>
    <p:sldId id="358" r:id="rId16"/>
    <p:sldId id="359" r:id="rId17"/>
    <p:sldId id="381" r:id="rId18"/>
    <p:sldId id="349" r:id="rId19"/>
    <p:sldId id="361" r:id="rId20"/>
    <p:sldId id="362" r:id="rId21"/>
    <p:sldId id="363" r:id="rId22"/>
    <p:sldId id="364" r:id="rId23"/>
    <p:sldId id="365" r:id="rId24"/>
    <p:sldId id="366" r:id="rId25"/>
    <p:sldId id="367" r:id="rId26"/>
    <p:sldId id="368" r:id="rId27"/>
    <p:sldId id="369" r:id="rId28"/>
    <p:sldId id="370" r:id="rId29"/>
    <p:sldId id="371" r:id="rId30"/>
    <p:sldId id="372" r:id="rId31"/>
    <p:sldId id="373" r:id="rId32"/>
    <p:sldId id="374" r:id="rId33"/>
    <p:sldId id="375" r:id="rId34"/>
    <p:sldId id="376" r:id="rId35"/>
    <p:sldId id="377" r:id="rId36"/>
    <p:sldId id="378" r:id="rId37"/>
    <p:sldId id="379" r:id="rId38"/>
    <p:sldId id="380" r:id="rId39"/>
    <p:sldId id="347" r:id="rId40"/>
  </p:sldIdLst>
  <p:sldSz cx="12190413"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clrMru>
    <a:srgbClr val="B2B2B2"/>
    <a:srgbClr val="00BC6D"/>
    <a:srgbClr val="CC0000"/>
    <a:srgbClr val="0206AE"/>
    <a:srgbClr val="0000FF"/>
    <a:srgbClr val="6043F4"/>
    <a:srgbClr val="45C101"/>
    <a:srgbClr val="00A1DA"/>
    <a:srgbClr val="00C88A"/>
    <a:srgbClr val="C8C21D"/>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4298" autoAdjust="0"/>
    <p:restoredTop sz="94620" autoAdjust="0"/>
  </p:normalViewPr>
  <p:slideViewPr>
    <p:cSldViewPr>
      <p:cViewPr varScale="1">
        <p:scale>
          <a:sx n="66" d="100"/>
          <a:sy n="66" d="100"/>
        </p:scale>
        <p:origin x="-930" y="-360"/>
      </p:cViewPr>
      <p:guideLst>
        <p:guide orient="horz" pos="2180"/>
        <p:guide pos="3840"/>
      </p:guideLst>
    </p:cSldViewPr>
  </p:slideViewPr>
  <p:outlineViewPr>
    <p:cViewPr>
      <p:scale>
        <a:sx n="33" d="100"/>
        <a:sy n="33" d="100"/>
      </p:scale>
      <p:origin x="0" y="0"/>
    </p:cViewPr>
  </p:outlineViewPr>
  <p:notesTextViewPr>
    <p:cViewPr>
      <p:scale>
        <a:sx n="150" d="100"/>
        <a:sy n="150" d="100"/>
      </p:scale>
      <p:origin x="0" y="0"/>
    </p:cViewPr>
  </p:notesTextViewPr>
  <p:sorterViewPr>
    <p:cViewPr>
      <p:scale>
        <a:sx n="20" d="100"/>
        <a:sy n="20" d="100"/>
      </p:scale>
      <p:origin x="0" y="0"/>
    </p:cViewPr>
  </p:sorterViewPr>
  <p:notesViewPr>
    <p:cSldViewPr>
      <p:cViewPr varScale="1">
        <p:scale>
          <a:sx n="51" d="100"/>
          <a:sy n="51" d="100"/>
        </p:scale>
        <p:origin x="-2910" y="-84"/>
      </p:cViewPr>
      <p:guideLst>
        <p:guide orient="horz" pos="2906"/>
        <p:guide pos="2160"/>
      </p:guideLst>
    </p:cSldViewPr>
  </p:notes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handoutMaster" Target="handoutMasters/handout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pPr/>
              <a:t>2018/10/27</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F1FAED0-7D10-4239-9B56-C55805060B86}" type="datetimeFigureOut">
              <a:rPr lang="zh-CN" altLang="en-US" smtClean="0"/>
              <a:pPr/>
              <a:t>2018/10/27</a:t>
            </a:fld>
            <a:endParaRPr lang="zh-CN" altLang="en-US"/>
          </a:p>
        </p:txBody>
      </p:sp>
      <p:sp>
        <p:nvSpPr>
          <p:cNvPr id="4" name="幻灯片图像占位符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C147A23-5BA8-44CE-9215-79B767159C41}"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C147A23-5BA8-44CE-9215-79B767159C41}" type="slidenum">
              <a:rPr lang="zh-CN" altLang="en-US" smtClean="0"/>
              <a:pPr/>
              <a:t>1</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C147A23-5BA8-44CE-9215-79B767159C41}" type="slidenum">
              <a:rPr lang="zh-CN" altLang="en-US" smtClean="0"/>
              <a:pPr/>
              <a:t>2</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C147A23-5BA8-44CE-9215-79B767159C41}" type="slidenum">
              <a:rPr lang="zh-CN" altLang="en-US" smtClean="0"/>
              <a:pPr/>
              <a:t>3</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C147A23-5BA8-44CE-9215-79B767159C41}" type="slidenum">
              <a:rPr lang="zh-CN" altLang="en-US" smtClean="0"/>
              <a:pPr/>
              <a:t>4</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C147A23-5BA8-44CE-9215-79B767159C41}" type="slidenum">
              <a:rPr lang="zh-CN" altLang="en-US" smtClean="0"/>
              <a:pPr/>
              <a:t>5</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1C147A23-5BA8-44CE-9215-79B767159C41}" type="slidenum">
              <a:rPr lang="zh-CN" altLang="en-US" smtClean="0"/>
              <a:pPr/>
              <a:t>6</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22" name="图片占位符 21"/>
          <p:cNvSpPr>
            <a:spLocks noGrp="1"/>
          </p:cNvSpPr>
          <p:nvPr>
            <p:ph type="pic" sz="quarter" idx="13"/>
          </p:nvPr>
        </p:nvSpPr>
        <p:spPr>
          <a:xfrm>
            <a:off x="8322890" y="1557947"/>
            <a:ext cx="3316932" cy="2481531"/>
          </a:xfrm>
          <a:custGeom>
            <a:avLst/>
            <a:gdLst>
              <a:gd name="connsiteX0" fmla="*/ 725579 w 3316932"/>
              <a:gd name="connsiteY0" fmla="*/ 297 h 2481531"/>
              <a:gd name="connsiteX1" fmla="*/ 3316932 w 3316932"/>
              <a:gd name="connsiteY1" fmla="*/ 301326 h 2481531"/>
              <a:gd name="connsiteX2" fmla="*/ 3316932 w 3316932"/>
              <a:gd name="connsiteY2" fmla="*/ 2180206 h 2481531"/>
              <a:gd name="connsiteX3" fmla="*/ 0 w 3316932"/>
              <a:gd name="connsiteY3" fmla="*/ 2180206 h 2481531"/>
              <a:gd name="connsiteX4" fmla="*/ 0 w 3316932"/>
              <a:gd name="connsiteY4" fmla="*/ 301326 h 2481531"/>
              <a:gd name="connsiteX5" fmla="*/ 725579 w 3316932"/>
              <a:gd name="connsiteY5" fmla="*/ 297 h 2481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16932" h="2481531">
                <a:moveTo>
                  <a:pt x="725579" y="297"/>
                </a:moveTo>
                <a:cubicBezTo>
                  <a:pt x="1589363" y="21002"/>
                  <a:pt x="2453148" y="1116812"/>
                  <a:pt x="3316932" y="301326"/>
                </a:cubicBezTo>
                <a:lnTo>
                  <a:pt x="3316932" y="2180206"/>
                </a:lnTo>
                <a:cubicBezTo>
                  <a:pt x="2211288" y="3224029"/>
                  <a:pt x="1105644" y="1136384"/>
                  <a:pt x="0" y="2180206"/>
                </a:cubicBezTo>
                <a:lnTo>
                  <a:pt x="0" y="301326"/>
                </a:lnTo>
                <a:cubicBezTo>
                  <a:pt x="241860" y="72990"/>
                  <a:pt x="483719" y="-5501"/>
                  <a:pt x="725579" y="297"/>
                </a:cubicBezTo>
                <a:close/>
              </a:path>
            </a:pathLst>
          </a:custGeom>
        </p:spPr>
        <p:txBody>
          <a:bodyPr wrap="square">
            <a:noAutofit/>
          </a:bodyPr>
          <a:lstStyle/>
          <a:p>
            <a:endParaRPr lang="zh-CN" altLang="en-US"/>
          </a:p>
        </p:txBody>
      </p:sp>
      <p:sp>
        <p:nvSpPr>
          <p:cNvPr id="19" name="图片占位符 18"/>
          <p:cNvSpPr>
            <a:spLocks noGrp="1"/>
          </p:cNvSpPr>
          <p:nvPr>
            <p:ph type="pic" sz="quarter" idx="12"/>
          </p:nvPr>
        </p:nvSpPr>
        <p:spPr>
          <a:xfrm>
            <a:off x="5732124" y="1557948"/>
            <a:ext cx="3316932" cy="2481531"/>
          </a:xfrm>
          <a:custGeom>
            <a:avLst/>
            <a:gdLst>
              <a:gd name="connsiteX0" fmla="*/ 725579 w 3316932"/>
              <a:gd name="connsiteY0" fmla="*/ 297 h 2481531"/>
              <a:gd name="connsiteX1" fmla="*/ 3316932 w 3316932"/>
              <a:gd name="connsiteY1" fmla="*/ 301326 h 2481531"/>
              <a:gd name="connsiteX2" fmla="*/ 3316932 w 3316932"/>
              <a:gd name="connsiteY2" fmla="*/ 2180206 h 2481531"/>
              <a:gd name="connsiteX3" fmla="*/ 0 w 3316932"/>
              <a:gd name="connsiteY3" fmla="*/ 2180206 h 2481531"/>
              <a:gd name="connsiteX4" fmla="*/ 0 w 3316932"/>
              <a:gd name="connsiteY4" fmla="*/ 301326 h 2481531"/>
              <a:gd name="connsiteX5" fmla="*/ 725579 w 3316932"/>
              <a:gd name="connsiteY5" fmla="*/ 297 h 2481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16932" h="2481531">
                <a:moveTo>
                  <a:pt x="725579" y="297"/>
                </a:moveTo>
                <a:cubicBezTo>
                  <a:pt x="1589364" y="21002"/>
                  <a:pt x="2453148" y="1116812"/>
                  <a:pt x="3316932" y="301326"/>
                </a:cubicBezTo>
                <a:lnTo>
                  <a:pt x="3316932" y="2180206"/>
                </a:lnTo>
                <a:cubicBezTo>
                  <a:pt x="2211288" y="3224029"/>
                  <a:pt x="1105644" y="1136384"/>
                  <a:pt x="0" y="2180206"/>
                </a:cubicBezTo>
                <a:lnTo>
                  <a:pt x="0" y="301326"/>
                </a:lnTo>
                <a:cubicBezTo>
                  <a:pt x="241860" y="72990"/>
                  <a:pt x="483720" y="-5501"/>
                  <a:pt x="725579" y="297"/>
                </a:cubicBezTo>
                <a:close/>
              </a:path>
            </a:pathLst>
          </a:custGeom>
        </p:spPr>
        <p:txBody>
          <a:bodyPr wrap="square">
            <a:noAutofit/>
          </a:bodyPr>
          <a:lstStyle/>
          <a:p>
            <a:endParaRPr lang="zh-CN" altLang="en-US"/>
          </a:p>
        </p:txBody>
      </p:sp>
      <p:sp>
        <p:nvSpPr>
          <p:cNvPr id="16" name="图片占位符 15"/>
          <p:cNvSpPr>
            <a:spLocks noGrp="1"/>
          </p:cNvSpPr>
          <p:nvPr>
            <p:ph type="pic" sz="quarter" idx="11"/>
          </p:nvPr>
        </p:nvSpPr>
        <p:spPr>
          <a:xfrm>
            <a:off x="3141357" y="1557948"/>
            <a:ext cx="3316932" cy="2481531"/>
          </a:xfrm>
          <a:custGeom>
            <a:avLst/>
            <a:gdLst>
              <a:gd name="connsiteX0" fmla="*/ 725579 w 3316932"/>
              <a:gd name="connsiteY0" fmla="*/ 297 h 2481531"/>
              <a:gd name="connsiteX1" fmla="*/ 3316932 w 3316932"/>
              <a:gd name="connsiteY1" fmla="*/ 301326 h 2481531"/>
              <a:gd name="connsiteX2" fmla="*/ 3316932 w 3316932"/>
              <a:gd name="connsiteY2" fmla="*/ 2180206 h 2481531"/>
              <a:gd name="connsiteX3" fmla="*/ 0 w 3316932"/>
              <a:gd name="connsiteY3" fmla="*/ 2180206 h 2481531"/>
              <a:gd name="connsiteX4" fmla="*/ 0 w 3316932"/>
              <a:gd name="connsiteY4" fmla="*/ 301326 h 2481531"/>
              <a:gd name="connsiteX5" fmla="*/ 725579 w 3316932"/>
              <a:gd name="connsiteY5" fmla="*/ 297 h 2481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16932" h="2481531">
                <a:moveTo>
                  <a:pt x="725579" y="297"/>
                </a:moveTo>
                <a:cubicBezTo>
                  <a:pt x="1589364" y="21002"/>
                  <a:pt x="2453148" y="1116812"/>
                  <a:pt x="3316932" y="301326"/>
                </a:cubicBezTo>
                <a:lnTo>
                  <a:pt x="3316932" y="2180206"/>
                </a:lnTo>
                <a:cubicBezTo>
                  <a:pt x="2211288" y="3224029"/>
                  <a:pt x="1105644" y="1136384"/>
                  <a:pt x="0" y="2180206"/>
                </a:cubicBezTo>
                <a:lnTo>
                  <a:pt x="0" y="301326"/>
                </a:lnTo>
                <a:cubicBezTo>
                  <a:pt x="241860" y="72990"/>
                  <a:pt x="483719" y="-5501"/>
                  <a:pt x="725579" y="297"/>
                </a:cubicBezTo>
                <a:close/>
              </a:path>
            </a:pathLst>
          </a:custGeom>
        </p:spPr>
        <p:txBody>
          <a:bodyPr wrap="square">
            <a:noAutofit/>
          </a:bodyPr>
          <a:lstStyle/>
          <a:p>
            <a:endParaRPr lang="zh-CN" altLang="en-US"/>
          </a:p>
        </p:txBody>
      </p:sp>
      <p:sp>
        <p:nvSpPr>
          <p:cNvPr id="13" name="图片占位符 12"/>
          <p:cNvSpPr>
            <a:spLocks noGrp="1"/>
          </p:cNvSpPr>
          <p:nvPr>
            <p:ph type="pic" sz="quarter" idx="10"/>
          </p:nvPr>
        </p:nvSpPr>
        <p:spPr>
          <a:xfrm>
            <a:off x="550590" y="1557947"/>
            <a:ext cx="3316932" cy="2481531"/>
          </a:xfrm>
          <a:custGeom>
            <a:avLst/>
            <a:gdLst>
              <a:gd name="connsiteX0" fmla="*/ 725579 w 3316932"/>
              <a:gd name="connsiteY0" fmla="*/ 297 h 2481531"/>
              <a:gd name="connsiteX1" fmla="*/ 3316932 w 3316932"/>
              <a:gd name="connsiteY1" fmla="*/ 301326 h 2481531"/>
              <a:gd name="connsiteX2" fmla="*/ 3316932 w 3316932"/>
              <a:gd name="connsiteY2" fmla="*/ 2180206 h 2481531"/>
              <a:gd name="connsiteX3" fmla="*/ 0 w 3316932"/>
              <a:gd name="connsiteY3" fmla="*/ 2180206 h 2481531"/>
              <a:gd name="connsiteX4" fmla="*/ 0 w 3316932"/>
              <a:gd name="connsiteY4" fmla="*/ 301326 h 2481531"/>
              <a:gd name="connsiteX5" fmla="*/ 725579 w 3316932"/>
              <a:gd name="connsiteY5" fmla="*/ 297 h 2481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16932" h="2481531">
                <a:moveTo>
                  <a:pt x="725579" y="297"/>
                </a:moveTo>
                <a:cubicBezTo>
                  <a:pt x="1589363" y="21002"/>
                  <a:pt x="2453148" y="1116812"/>
                  <a:pt x="3316932" y="301326"/>
                </a:cubicBezTo>
                <a:lnTo>
                  <a:pt x="3316932" y="2180206"/>
                </a:lnTo>
                <a:cubicBezTo>
                  <a:pt x="2211288" y="3224029"/>
                  <a:pt x="1105644" y="1136384"/>
                  <a:pt x="0" y="2180206"/>
                </a:cubicBezTo>
                <a:lnTo>
                  <a:pt x="0" y="301326"/>
                </a:lnTo>
                <a:cubicBezTo>
                  <a:pt x="241860" y="72990"/>
                  <a:pt x="483719" y="-5501"/>
                  <a:pt x="725579" y="297"/>
                </a:cubicBezTo>
                <a:close/>
              </a:path>
            </a:pathLst>
          </a:custGeom>
        </p:spPr>
        <p:txBody>
          <a:bodyPr wrap="square">
            <a:noAutofit/>
          </a:bodyPr>
          <a:lstStyle/>
          <a:p>
            <a:endParaRPr lang="zh-CN" altLang="en-US"/>
          </a:p>
        </p:txBody>
      </p:sp>
    </p:spTree>
  </p:cSld>
  <p:clrMapOvr>
    <a:masterClrMapping/>
  </p:clrMapOvr>
  <mc:AlternateContent xmlns:mc="http://schemas.openxmlformats.org/markup-compatibility/2006">
    <mc:Choice xmlns:p14="http://schemas.microsoft.com/office/powerpoint/2010/main" xmlns="" Requires="p14">
      <p:transition spd="slow" p14:dur="1100">
        <p14:switch dir="r"/>
      </p:transition>
    </mc:Choice>
    <mc:Fallback>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标题和竖排文字">
    <p:spTree>
      <p:nvGrpSpPr>
        <p:cNvPr id="1" name=""/>
        <p:cNvGrpSpPr/>
        <p:nvPr/>
      </p:nvGrpSpPr>
      <p:grpSpPr>
        <a:xfrm>
          <a:off x="0" y="0"/>
          <a:ext cx="0" cy="0"/>
          <a:chOff x="0" y="0"/>
          <a:chExt cx="0" cy="0"/>
        </a:xfrm>
      </p:grpSpPr>
      <p:sp>
        <p:nvSpPr>
          <p:cNvPr id="10" name="图片占位符 9"/>
          <p:cNvSpPr>
            <a:spLocks noGrp="1"/>
          </p:cNvSpPr>
          <p:nvPr>
            <p:ph type="pic" sz="quarter" idx="10"/>
          </p:nvPr>
        </p:nvSpPr>
        <p:spPr>
          <a:xfrm>
            <a:off x="4278795" y="3431025"/>
            <a:ext cx="3025543" cy="3475101"/>
          </a:xfrm>
          <a:custGeom>
            <a:avLst/>
            <a:gdLst>
              <a:gd name="connsiteX0" fmla="*/ 0 w 3025543"/>
              <a:gd name="connsiteY0" fmla="*/ 0 h 3475101"/>
              <a:gd name="connsiteX1" fmla="*/ 3025543 w 3025543"/>
              <a:gd name="connsiteY1" fmla="*/ 0 h 3475101"/>
              <a:gd name="connsiteX2" fmla="*/ 3025543 w 3025543"/>
              <a:gd name="connsiteY2" fmla="*/ 3475101 h 3475101"/>
              <a:gd name="connsiteX3" fmla="*/ 0 w 3025543"/>
              <a:gd name="connsiteY3" fmla="*/ 3475101 h 3475101"/>
            </a:gdLst>
            <a:ahLst/>
            <a:cxnLst>
              <a:cxn ang="0">
                <a:pos x="connsiteX0" y="connsiteY0"/>
              </a:cxn>
              <a:cxn ang="0">
                <a:pos x="connsiteX1" y="connsiteY1"/>
              </a:cxn>
              <a:cxn ang="0">
                <a:pos x="connsiteX2" y="connsiteY2"/>
              </a:cxn>
              <a:cxn ang="0">
                <a:pos x="connsiteX3" y="connsiteY3"/>
              </a:cxn>
            </a:cxnLst>
            <a:rect l="l" t="t" r="r" b="b"/>
            <a:pathLst>
              <a:path w="3025543" h="3475101">
                <a:moveTo>
                  <a:pt x="0" y="0"/>
                </a:moveTo>
                <a:lnTo>
                  <a:pt x="3025543" y="0"/>
                </a:lnTo>
                <a:lnTo>
                  <a:pt x="3025543" y="3475101"/>
                </a:lnTo>
                <a:lnTo>
                  <a:pt x="0" y="3475101"/>
                </a:lnTo>
                <a:close/>
              </a:path>
            </a:pathLst>
          </a:custGeom>
        </p:spPr>
        <p:txBody>
          <a:bodyPr wrap="square">
            <a:noAutofit/>
          </a:bodyPr>
          <a:lstStyle/>
          <a:p>
            <a:endParaRPr lang="zh-CN" altLang="en-US"/>
          </a:p>
        </p:txBody>
      </p:sp>
    </p:spTree>
  </p:cSld>
  <p:clrMapOvr>
    <a:masterClrMapping/>
  </p:clrMapOvr>
  <mc:AlternateContent xmlns:mc="http://schemas.openxmlformats.org/markup-compatibility/2006">
    <mc:Choice xmlns:p14="http://schemas.microsoft.com/office/powerpoint/2010/main" xmlns="" Requires="p14">
      <p:transition spd="slow" p14:dur="1100">
        <p14:switch dir="r"/>
      </p:transition>
    </mc:Choice>
    <mc:Fallback>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垂直排列标题与文本">
    <p:spTree>
      <p:nvGrpSpPr>
        <p:cNvPr id="1" name=""/>
        <p:cNvGrpSpPr/>
        <p:nvPr/>
      </p:nvGrpSpPr>
      <p:grpSpPr>
        <a:xfrm>
          <a:off x="0" y="0"/>
          <a:ext cx="0" cy="0"/>
          <a:chOff x="0" y="0"/>
          <a:chExt cx="0" cy="0"/>
        </a:xfrm>
      </p:grpSpPr>
      <p:sp>
        <p:nvSpPr>
          <p:cNvPr id="8" name="图片占位符 7"/>
          <p:cNvSpPr>
            <a:spLocks noGrp="1"/>
          </p:cNvSpPr>
          <p:nvPr>
            <p:ph type="pic" sz="quarter" idx="10"/>
          </p:nvPr>
        </p:nvSpPr>
        <p:spPr>
          <a:xfrm>
            <a:off x="0" y="1484784"/>
            <a:ext cx="12190413" cy="2663825"/>
          </a:xfrm>
          <a:prstGeom prst="rect">
            <a:avLst/>
          </a:prstGeom>
        </p:spPr>
        <p:txBody>
          <a:bodyPr/>
          <a:lstStyle/>
          <a:p>
            <a:endParaRPr lang="zh-CN" altLang="en-US"/>
          </a:p>
        </p:txBody>
      </p:sp>
    </p:spTree>
  </p:cSld>
  <p:clrMapOvr>
    <a:masterClrMapping/>
  </p:clrMapOvr>
  <mc:AlternateContent xmlns:mc="http://schemas.openxmlformats.org/markup-compatibility/2006">
    <mc:Choice xmlns:p14="http://schemas.microsoft.com/office/powerpoint/2010/main" xmlns="" Requires="p14">
      <p:transition spd="slow" p14:dur="1100">
        <p14:switch dir="r"/>
      </p:transition>
    </mc:Choice>
    <mc:Fallback>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1613" cy="1470025"/>
          </a:xfrm>
          <a:prstGeom prst="rect">
            <a:avLst/>
          </a:prstGeo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2813"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a:xfrm>
            <a:off x="609600" y="6356350"/>
            <a:ext cx="2844800" cy="365125"/>
          </a:xfrm>
          <a:prstGeom prst="rect">
            <a:avLst/>
          </a:prstGeom>
        </p:spPr>
        <p:txBody>
          <a:bodyPr/>
          <a:lstStyle/>
          <a:p>
            <a:fld id="{36EC894D-09CB-4DE7-A121-44A8E704B94B}" type="datetimeFigureOut">
              <a:rPr lang="zh-CN" altLang="en-US" smtClean="0"/>
              <a:pPr/>
              <a:t>2018/10/27</a:t>
            </a:fld>
            <a:endParaRPr lang="zh-CN" altLang="en-US"/>
          </a:p>
        </p:txBody>
      </p:sp>
      <p:sp>
        <p:nvSpPr>
          <p:cNvPr id="5" name="页脚占位符 4"/>
          <p:cNvSpPr>
            <a:spLocks noGrp="1"/>
          </p:cNvSpPr>
          <p:nvPr>
            <p:ph type="ftr" sz="quarter" idx="11"/>
          </p:nvPr>
        </p:nvSpPr>
        <p:spPr>
          <a:xfrm>
            <a:off x="4165600" y="6356350"/>
            <a:ext cx="3859213"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736013" y="6356350"/>
            <a:ext cx="2844800" cy="365125"/>
          </a:xfrm>
          <a:prstGeom prst="rect">
            <a:avLst/>
          </a:prstGeom>
        </p:spPr>
        <p:txBody>
          <a:bodyPr/>
          <a:lstStyle/>
          <a:p>
            <a:fld id="{FAB2F72D-0145-4728-BBF6-AFA599DFD9DE}" type="slidenum">
              <a:rPr lang="zh-CN" altLang="en-US" smtClean="0"/>
              <a:pPr/>
              <a:t>‹#›</a:t>
            </a:fld>
            <a:endParaRPr lang="zh-CN" altLang="en-US"/>
          </a:p>
        </p:txBody>
      </p:sp>
    </p:spTree>
  </p:cSld>
  <p:clrMapOvr>
    <a:masterClrMapping/>
  </p:clrMapOvr>
  <mc:AlternateContent xmlns:mc="http://schemas.openxmlformats.org/markup-compatibility/2006">
    <mc:Choice xmlns:p14="http://schemas.microsoft.com/office/powerpoint/2010/main" xmlns="" Requires="p14">
      <p:transition spd="slow" p14:dur="1100">
        <p14:switch dir="r"/>
      </p:transition>
    </mc:Choice>
    <mc:Fallback>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1213" cy="1143000"/>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609600" y="1600200"/>
            <a:ext cx="10971213" cy="4525963"/>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609600" y="6356350"/>
            <a:ext cx="2844800" cy="365125"/>
          </a:xfrm>
          <a:prstGeom prst="rect">
            <a:avLst/>
          </a:prstGeom>
        </p:spPr>
        <p:txBody>
          <a:bodyPr/>
          <a:lstStyle/>
          <a:p>
            <a:fld id="{36EC894D-09CB-4DE7-A121-44A8E704B94B}" type="datetimeFigureOut">
              <a:rPr lang="zh-CN" altLang="en-US" smtClean="0"/>
              <a:pPr/>
              <a:t>2018/10/27</a:t>
            </a:fld>
            <a:endParaRPr lang="zh-CN" altLang="en-US"/>
          </a:p>
        </p:txBody>
      </p:sp>
      <p:sp>
        <p:nvSpPr>
          <p:cNvPr id="5" name="页脚占位符 4"/>
          <p:cNvSpPr>
            <a:spLocks noGrp="1"/>
          </p:cNvSpPr>
          <p:nvPr>
            <p:ph type="ftr" sz="quarter" idx="11"/>
          </p:nvPr>
        </p:nvSpPr>
        <p:spPr>
          <a:xfrm>
            <a:off x="4165600" y="6356350"/>
            <a:ext cx="3859213"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736013" y="6356350"/>
            <a:ext cx="2844800" cy="365125"/>
          </a:xfrm>
          <a:prstGeom prst="rect">
            <a:avLst/>
          </a:prstGeom>
        </p:spPr>
        <p:txBody>
          <a:bodyPr/>
          <a:lstStyle/>
          <a:p>
            <a:fld id="{FAB2F72D-0145-4728-BBF6-AFA599DFD9DE}" type="slidenum">
              <a:rPr lang="zh-CN" altLang="en-US" smtClean="0"/>
              <a:pPr/>
              <a:t>‹#›</a:t>
            </a:fld>
            <a:endParaRPr lang="zh-CN" altLang="en-US"/>
          </a:p>
        </p:txBody>
      </p:sp>
    </p:spTree>
  </p:cSld>
  <p:clrMapOvr>
    <a:masterClrMapping/>
  </p:clrMapOvr>
  <mc:AlternateContent xmlns:mc="http://schemas.openxmlformats.org/markup-compatibility/2006">
    <mc:Choice xmlns:p14="http://schemas.microsoft.com/office/powerpoint/2010/main" xmlns="" Requires="p14">
      <p:transition spd="slow" p14:dur="1100">
        <p14:switch dir="r"/>
      </p:transition>
    </mc:Choice>
    <mc:Fallback>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1612" cy="1362075"/>
          </a:xfrm>
          <a:prstGeom prst="rect">
            <a:avLst/>
          </a:prstGeo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1612" cy="1500187"/>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a:xfrm>
            <a:off x="609600" y="6356350"/>
            <a:ext cx="2844800" cy="365125"/>
          </a:xfrm>
          <a:prstGeom prst="rect">
            <a:avLst/>
          </a:prstGeom>
        </p:spPr>
        <p:txBody>
          <a:bodyPr/>
          <a:lstStyle/>
          <a:p>
            <a:fld id="{36EC894D-09CB-4DE7-A121-44A8E704B94B}" type="datetimeFigureOut">
              <a:rPr lang="zh-CN" altLang="en-US" smtClean="0"/>
              <a:pPr/>
              <a:t>2018/10/27</a:t>
            </a:fld>
            <a:endParaRPr lang="zh-CN" altLang="en-US"/>
          </a:p>
        </p:txBody>
      </p:sp>
      <p:sp>
        <p:nvSpPr>
          <p:cNvPr id="5" name="页脚占位符 4"/>
          <p:cNvSpPr>
            <a:spLocks noGrp="1"/>
          </p:cNvSpPr>
          <p:nvPr>
            <p:ph type="ftr" sz="quarter" idx="11"/>
          </p:nvPr>
        </p:nvSpPr>
        <p:spPr>
          <a:xfrm>
            <a:off x="4165600" y="6356350"/>
            <a:ext cx="3859213"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736013" y="6356350"/>
            <a:ext cx="2844800" cy="365125"/>
          </a:xfrm>
          <a:prstGeom prst="rect">
            <a:avLst/>
          </a:prstGeom>
        </p:spPr>
        <p:txBody>
          <a:bodyPr/>
          <a:lstStyle/>
          <a:p>
            <a:fld id="{FAB2F72D-0145-4728-BBF6-AFA599DFD9DE}" type="slidenum">
              <a:rPr lang="zh-CN" altLang="en-US" smtClean="0"/>
              <a:pPr/>
              <a:t>‹#›</a:t>
            </a:fld>
            <a:endParaRPr lang="zh-CN" altLang="en-US"/>
          </a:p>
        </p:txBody>
      </p:sp>
    </p:spTree>
  </p:cSld>
  <p:clrMapOvr>
    <a:masterClrMapping/>
  </p:clrMapOvr>
  <mc:AlternateContent xmlns:mc="http://schemas.openxmlformats.org/markup-compatibility/2006">
    <mc:Choice xmlns:p14="http://schemas.microsoft.com/office/powerpoint/2010/main" xmlns="" Requires="p14">
      <p:transition spd="slow" p14:dur="1100">
        <p14:switch dir="r"/>
      </p:transition>
    </mc:Choice>
    <mc:Fallback>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1213" cy="1143000"/>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609600" y="1600200"/>
            <a:ext cx="5408613"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0613" y="1600200"/>
            <a:ext cx="54102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a:xfrm>
            <a:off x="609600" y="6356350"/>
            <a:ext cx="2844800" cy="365125"/>
          </a:xfrm>
          <a:prstGeom prst="rect">
            <a:avLst/>
          </a:prstGeom>
        </p:spPr>
        <p:txBody>
          <a:bodyPr/>
          <a:lstStyle/>
          <a:p>
            <a:fld id="{36EC894D-09CB-4DE7-A121-44A8E704B94B}" type="datetimeFigureOut">
              <a:rPr lang="zh-CN" altLang="en-US" smtClean="0"/>
              <a:pPr/>
              <a:t>2018/10/27</a:t>
            </a:fld>
            <a:endParaRPr lang="zh-CN" altLang="en-US"/>
          </a:p>
        </p:txBody>
      </p:sp>
      <p:sp>
        <p:nvSpPr>
          <p:cNvPr id="6" name="页脚占位符 5"/>
          <p:cNvSpPr>
            <a:spLocks noGrp="1"/>
          </p:cNvSpPr>
          <p:nvPr>
            <p:ph type="ftr" sz="quarter" idx="11"/>
          </p:nvPr>
        </p:nvSpPr>
        <p:spPr>
          <a:xfrm>
            <a:off x="4165600" y="6356350"/>
            <a:ext cx="3859213"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736013" y="6356350"/>
            <a:ext cx="2844800" cy="365125"/>
          </a:xfrm>
          <a:prstGeom prst="rect">
            <a:avLst/>
          </a:prstGeom>
        </p:spPr>
        <p:txBody>
          <a:bodyPr/>
          <a:lstStyle/>
          <a:p>
            <a:fld id="{FAB2F72D-0145-4728-BBF6-AFA599DFD9DE}" type="slidenum">
              <a:rPr lang="zh-CN" altLang="en-US" smtClean="0"/>
              <a:pPr/>
              <a:t>‹#›</a:t>
            </a:fld>
            <a:endParaRPr lang="zh-CN" altLang="en-US"/>
          </a:p>
        </p:txBody>
      </p:sp>
    </p:spTree>
  </p:cSld>
  <p:clrMapOvr>
    <a:masterClrMapping/>
  </p:clrMapOvr>
  <mc:AlternateContent xmlns:mc="http://schemas.openxmlformats.org/markup-compatibility/2006">
    <mc:Choice xmlns:p14="http://schemas.microsoft.com/office/powerpoint/2010/main" xmlns="" Requires="p14">
      <p:transition spd="slow" p14:dur="1100">
        <p14:switch dir="r"/>
      </p:transition>
    </mc:Choice>
    <mc:Fallback>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1213" cy="1143000"/>
          </a:xfrm>
          <a:prstGeom prst="rect">
            <a:avLst/>
          </a:prstGeo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79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79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a:xfrm>
            <a:off x="609600" y="6356350"/>
            <a:ext cx="2844800" cy="365125"/>
          </a:xfrm>
          <a:prstGeom prst="rect">
            <a:avLst/>
          </a:prstGeom>
        </p:spPr>
        <p:txBody>
          <a:bodyPr/>
          <a:lstStyle/>
          <a:p>
            <a:fld id="{36EC894D-09CB-4DE7-A121-44A8E704B94B}" type="datetimeFigureOut">
              <a:rPr lang="zh-CN" altLang="en-US" smtClean="0"/>
              <a:pPr/>
              <a:t>2018/10/27</a:t>
            </a:fld>
            <a:endParaRPr lang="zh-CN" altLang="en-US"/>
          </a:p>
        </p:txBody>
      </p:sp>
      <p:sp>
        <p:nvSpPr>
          <p:cNvPr id="8" name="页脚占位符 7"/>
          <p:cNvSpPr>
            <a:spLocks noGrp="1"/>
          </p:cNvSpPr>
          <p:nvPr>
            <p:ph type="ftr" sz="quarter" idx="11"/>
          </p:nvPr>
        </p:nvSpPr>
        <p:spPr>
          <a:xfrm>
            <a:off x="4165600" y="6356350"/>
            <a:ext cx="3859213"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736013" y="6356350"/>
            <a:ext cx="2844800" cy="365125"/>
          </a:xfrm>
          <a:prstGeom prst="rect">
            <a:avLst/>
          </a:prstGeom>
        </p:spPr>
        <p:txBody>
          <a:bodyPr/>
          <a:lstStyle/>
          <a:p>
            <a:fld id="{FAB2F72D-0145-4728-BBF6-AFA599DFD9DE}" type="slidenum">
              <a:rPr lang="zh-CN" altLang="en-US" smtClean="0"/>
              <a:pPr/>
              <a:t>‹#›</a:t>
            </a:fld>
            <a:endParaRPr lang="zh-CN" altLang="en-US"/>
          </a:p>
        </p:txBody>
      </p:sp>
    </p:spTree>
  </p:cSld>
  <p:clrMapOvr>
    <a:masterClrMapping/>
  </p:clrMapOvr>
  <mc:AlternateContent xmlns:mc="http://schemas.openxmlformats.org/markup-compatibility/2006">
    <mc:Choice xmlns:p14="http://schemas.microsoft.com/office/powerpoint/2010/main" xmlns="" Requires="p14">
      <p:transition spd="slow" p14:dur="1100">
        <p14:switch dir="r"/>
      </p:transition>
    </mc:Choice>
    <mc:Fallback>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1213" cy="1143000"/>
          </a:xfrm>
          <a:prstGeom prst="rect">
            <a:avLst/>
          </a:prstGeom>
        </p:spPr>
        <p:txBody>
          <a:bodyPr/>
          <a:lstStyle/>
          <a:p>
            <a:r>
              <a:rPr lang="zh-CN" altLang="en-US"/>
              <a:t>单击此处编辑母版标题样式</a:t>
            </a:r>
          </a:p>
        </p:txBody>
      </p:sp>
      <p:sp>
        <p:nvSpPr>
          <p:cNvPr id="3" name="日期占位符 2"/>
          <p:cNvSpPr>
            <a:spLocks noGrp="1"/>
          </p:cNvSpPr>
          <p:nvPr>
            <p:ph type="dt" sz="half" idx="10"/>
          </p:nvPr>
        </p:nvSpPr>
        <p:spPr>
          <a:xfrm>
            <a:off x="609600" y="6356350"/>
            <a:ext cx="2844800" cy="365125"/>
          </a:xfrm>
          <a:prstGeom prst="rect">
            <a:avLst/>
          </a:prstGeom>
        </p:spPr>
        <p:txBody>
          <a:bodyPr/>
          <a:lstStyle/>
          <a:p>
            <a:fld id="{36EC894D-09CB-4DE7-A121-44A8E704B94B}" type="datetimeFigureOut">
              <a:rPr lang="zh-CN" altLang="en-US" smtClean="0"/>
              <a:pPr/>
              <a:t>2018/10/27</a:t>
            </a:fld>
            <a:endParaRPr lang="zh-CN" altLang="en-US"/>
          </a:p>
        </p:txBody>
      </p:sp>
      <p:sp>
        <p:nvSpPr>
          <p:cNvPr id="4" name="页脚占位符 3"/>
          <p:cNvSpPr>
            <a:spLocks noGrp="1"/>
          </p:cNvSpPr>
          <p:nvPr>
            <p:ph type="ftr" sz="quarter" idx="11"/>
          </p:nvPr>
        </p:nvSpPr>
        <p:spPr>
          <a:xfrm>
            <a:off x="4165600" y="6356350"/>
            <a:ext cx="3859213"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8736013" y="6356350"/>
            <a:ext cx="2844800" cy="365125"/>
          </a:xfrm>
          <a:prstGeom prst="rect">
            <a:avLst/>
          </a:prstGeom>
        </p:spPr>
        <p:txBody>
          <a:bodyPr/>
          <a:lstStyle/>
          <a:p>
            <a:fld id="{FAB2F72D-0145-4728-BBF6-AFA599DFD9DE}" type="slidenum">
              <a:rPr lang="zh-CN" altLang="en-US" smtClean="0"/>
              <a:pPr/>
              <a:t>‹#›</a:t>
            </a:fld>
            <a:endParaRPr lang="zh-CN" altLang="en-US"/>
          </a:p>
        </p:txBody>
      </p:sp>
    </p:spTree>
  </p:cSld>
  <p:clrMapOvr>
    <a:masterClrMapping/>
  </p:clrMapOvr>
  <mc:AlternateContent xmlns:mc="http://schemas.openxmlformats.org/markup-compatibility/2006">
    <mc:Choice xmlns:p14="http://schemas.microsoft.com/office/powerpoint/2010/main" xmlns="" Requires="p14">
      <p:transition spd="slow" p14:dur="1100">
        <p14:switch dir="r"/>
      </p:transition>
    </mc:Choice>
    <mc:Fallback>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20" name="图片占位符 19"/>
          <p:cNvSpPr>
            <a:spLocks noGrp="1"/>
          </p:cNvSpPr>
          <p:nvPr>
            <p:ph type="pic" sz="quarter" idx="16"/>
          </p:nvPr>
        </p:nvSpPr>
        <p:spPr>
          <a:xfrm>
            <a:off x="8975526" y="0"/>
            <a:ext cx="2784310" cy="3316596"/>
          </a:xfrm>
          <a:custGeom>
            <a:avLst/>
            <a:gdLst>
              <a:gd name="connsiteX0" fmla="*/ 0 w 2784310"/>
              <a:gd name="connsiteY0" fmla="*/ 0 h 3316596"/>
              <a:gd name="connsiteX1" fmla="*/ 2784310 w 2784310"/>
              <a:gd name="connsiteY1" fmla="*/ 0 h 3316596"/>
              <a:gd name="connsiteX2" fmla="*/ 2784310 w 2784310"/>
              <a:gd name="connsiteY2" fmla="*/ 3137320 h 3316596"/>
              <a:gd name="connsiteX3" fmla="*/ 0 w 2784310"/>
              <a:gd name="connsiteY3" fmla="*/ 2694064 h 3316596"/>
            </a:gdLst>
            <a:ahLst/>
            <a:cxnLst>
              <a:cxn ang="0">
                <a:pos x="connsiteX0" y="connsiteY0"/>
              </a:cxn>
              <a:cxn ang="0">
                <a:pos x="connsiteX1" y="connsiteY1"/>
              </a:cxn>
              <a:cxn ang="0">
                <a:pos x="connsiteX2" y="connsiteY2"/>
              </a:cxn>
              <a:cxn ang="0">
                <a:pos x="connsiteX3" y="connsiteY3"/>
              </a:cxn>
            </a:cxnLst>
            <a:rect l="l" t="t" r="r" b="b"/>
            <a:pathLst>
              <a:path w="2784310" h="3316596">
                <a:moveTo>
                  <a:pt x="0" y="0"/>
                </a:moveTo>
                <a:lnTo>
                  <a:pt x="2784310" y="0"/>
                </a:lnTo>
                <a:lnTo>
                  <a:pt x="2784310" y="3137320"/>
                </a:lnTo>
                <a:cubicBezTo>
                  <a:pt x="1392155" y="3720551"/>
                  <a:pt x="1392155" y="2694064"/>
                  <a:pt x="0" y="2694064"/>
                </a:cubicBezTo>
                <a:close/>
              </a:path>
            </a:pathLst>
          </a:custGeom>
        </p:spPr>
        <p:txBody>
          <a:bodyPr wrap="square">
            <a:noAutofit/>
          </a:bodyPr>
          <a:lstStyle/>
          <a:p>
            <a:endParaRPr lang="zh-CN" altLang="en-US"/>
          </a:p>
        </p:txBody>
      </p:sp>
      <p:sp>
        <p:nvSpPr>
          <p:cNvPr id="17" name="图片占位符 16"/>
          <p:cNvSpPr>
            <a:spLocks noGrp="1"/>
          </p:cNvSpPr>
          <p:nvPr>
            <p:ph type="pic" sz="quarter" idx="15"/>
          </p:nvPr>
        </p:nvSpPr>
        <p:spPr>
          <a:xfrm>
            <a:off x="6143212" y="-2422"/>
            <a:ext cx="2784310" cy="3316596"/>
          </a:xfrm>
          <a:custGeom>
            <a:avLst/>
            <a:gdLst>
              <a:gd name="connsiteX0" fmla="*/ 0 w 2784310"/>
              <a:gd name="connsiteY0" fmla="*/ 0 h 3316596"/>
              <a:gd name="connsiteX1" fmla="*/ 2784310 w 2784310"/>
              <a:gd name="connsiteY1" fmla="*/ 0 h 3316596"/>
              <a:gd name="connsiteX2" fmla="*/ 2784310 w 2784310"/>
              <a:gd name="connsiteY2" fmla="*/ 2694064 h 3316596"/>
              <a:gd name="connsiteX3" fmla="*/ 0 w 2784310"/>
              <a:gd name="connsiteY3" fmla="*/ 3137320 h 3316596"/>
            </a:gdLst>
            <a:ahLst/>
            <a:cxnLst>
              <a:cxn ang="0">
                <a:pos x="connsiteX0" y="connsiteY0"/>
              </a:cxn>
              <a:cxn ang="0">
                <a:pos x="connsiteX1" y="connsiteY1"/>
              </a:cxn>
              <a:cxn ang="0">
                <a:pos x="connsiteX2" y="connsiteY2"/>
              </a:cxn>
              <a:cxn ang="0">
                <a:pos x="connsiteX3" y="connsiteY3"/>
              </a:cxn>
            </a:cxnLst>
            <a:rect l="l" t="t" r="r" b="b"/>
            <a:pathLst>
              <a:path w="2784310" h="3316596">
                <a:moveTo>
                  <a:pt x="0" y="0"/>
                </a:moveTo>
                <a:lnTo>
                  <a:pt x="2784310" y="0"/>
                </a:lnTo>
                <a:lnTo>
                  <a:pt x="2784310" y="2694064"/>
                </a:lnTo>
                <a:cubicBezTo>
                  <a:pt x="1392155" y="2694064"/>
                  <a:pt x="1392155" y="3720551"/>
                  <a:pt x="0" y="3137320"/>
                </a:cubicBezTo>
                <a:close/>
              </a:path>
            </a:pathLst>
          </a:custGeom>
        </p:spPr>
        <p:txBody>
          <a:bodyPr wrap="square">
            <a:noAutofit/>
          </a:bodyPr>
          <a:lstStyle/>
          <a:p>
            <a:endParaRPr lang="zh-CN" altLang="en-US"/>
          </a:p>
        </p:txBody>
      </p:sp>
      <p:sp>
        <p:nvSpPr>
          <p:cNvPr id="14" name="图片占位符 13"/>
          <p:cNvSpPr>
            <a:spLocks noGrp="1"/>
          </p:cNvSpPr>
          <p:nvPr>
            <p:ph type="pic" sz="quarter" idx="14"/>
          </p:nvPr>
        </p:nvSpPr>
        <p:spPr>
          <a:xfrm>
            <a:off x="3310897" y="5730"/>
            <a:ext cx="2784310" cy="3316596"/>
          </a:xfrm>
          <a:custGeom>
            <a:avLst/>
            <a:gdLst>
              <a:gd name="connsiteX0" fmla="*/ 0 w 2784310"/>
              <a:gd name="connsiteY0" fmla="*/ 0 h 3316596"/>
              <a:gd name="connsiteX1" fmla="*/ 2784310 w 2784310"/>
              <a:gd name="connsiteY1" fmla="*/ 0 h 3316596"/>
              <a:gd name="connsiteX2" fmla="*/ 2784310 w 2784310"/>
              <a:gd name="connsiteY2" fmla="*/ 3137320 h 3316596"/>
              <a:gd name="connsiteX3" fmla="*/ 0 w 2784310"/>
              <a:gd name="connsiteY3" fmla="*/ 2694064 h 3316596"/>
            </a:gdLst>
            <a:ahLst/>
            <a:cxnLst>
              <a:cxn ang="0">
                <a:pos x="connsiteX0" y="connsiteY0"/>
              </a:cxn>
              <a:cxn ang="0">
                <a:pos x="connsiteX1" y="connsiteY1"/>
              </a:cxn>
              <a:cxn ang="0">
                <a:pos x="connsiteX2" y="connsiteY2"/>
              </a:cxn>
              <a:cxn ang="0">
                <a:pos x="connsiteX3" y="connsiteY3"/>
              </a:cxn>
            </a:cxnLst>
            <a:rect l="l" t="t" r="r" b="b"/>
            <a:pathLst>
              <a:path w="2784310" h="3316596">
                <a:moveTo>
                  <a:pt x="0" y="0"/>
                </a:moveTo>
                <a:lnTo>
                  <a:pt x="2784310" y="0"/>
                </a:lnTo>
                <a:lnTo>
                  <a:pt x="2784310" y="3137320"/>
                </a:lnTo>
                <a:cubicBezTo>
                  <a:pt x="1392155" y="3720551"/>
                  <a:pt x="1392155" y="2694064"/>
                  <a:pt x="0" y="2694064"/>
                </a:cubicBezTo>
                <a:close/>
              </a:path>
            </a:pathLst>
          </a:custGeom>
        </p:spPr>
        <p:txBody>
          <a:bodyPr wrap="square">
            <a:noAutofit/>
          </a:bodyPr>
          <a:lstStyle/>
          <a:p>
            <a:endParaRPr lang="zh-CN" altLang="en-US"/>
          </a:p>
        </p:txBody>
      </p:sp>
      <p:sp>
        <p:nvSpPr>
          <p:cNvPr id="11" name="图片占位符 10"/>
          <p:cNvSpPr>
            <a:spLocks noGrp="1"/>
          </p:cNvSpPr>
          <p:nvPr>
            <p:ph type="pic" sz="quarter" idx="13"/>
          </p:nvPr>
        </p:nvSpPr>
        <p:spPr>
          <a:xfrm>
            <a:off x="478582" y="13081"/>
            <a:ext cx="2784310" cy="3316596"/>
          </a:xfrm>
          <a:custGeom>
            <a:avLst/>
            <a:gdLst>
              <a:gd name="connsiteX0" fmla="*/ 0 w 2784310"/>
              <a:gd name="connsiteY0" fmla="*/ 0 h 3316596"/>
              <a:gd name="connsiteX1" fmla="*/ 2784310 w 2784310"/>
              <a:gd name="connsiteY1" fmla="*/ 0 h 3316596"/>
              <a:gd name="connsiteX2" fmla="*/ 2784310 w 2784310"/>
              <a:gd name="connsiteY2" fmla="*/ 2694064 h 3316596"/>
              <a:gd name="connsiteX3" fmla="*/ 0 w 2784310"/>
              <a:gd name="connsiteY3" fmla="*/ 3137320 h 3316596"/>
            </a:gdLst>
            <a:ahLst/>
            <a:cxnLst>
              <a:cxn ang="0">
                <a:pos x="connsiteX0" y="connsiteY0"/>
              </a:cxn>
              <a:cxn ang="0">
                <a:pos x="connsiteX1" y="connsiteY1"/>
              </a:cxn>
              <a:cxn ang="0">
                <a:pos x="connsiteX2" y="connsiteY2"/>
              </a:cxn>
              <a:cxn ang="0">
                <a:pos x="connsiteX3" y="connsiteY3"/>
              </a:cxn>
            </a:cxnLst>
            <a:rect l="l" t="t" r="r" b="b"/>
            <a:pathLst>
              <a:path w="2784310" h="3316596">
                <a:moveTo>
                  <a:pt x="0" y="0"/>
                </a:moveTo>
                <a:lnTo>
                  <a:pt x="2784310" y="0"/>
                </a:lnTo>
                <a:lnTo>
                  <a:pt x="2784310" y="2694064"/>
                </a:lnTo>
                <a:cubicBezTo>
                  <a:pt x="1392155" y="2694064"/>
                  <a:pt x="1392155" y="3720551"/>
                  <a:pt x="0" y="3137320"/>
                </a:cubicBezTo>
                <a:close/>
              </a:path>
            </a:pathLst>
          </a:custGeom>
        </p:spPr>
        <p:txBody>
          <a:bodyPr wrap="square">
            <a:noAutofit/>
          </a:bodyPr>
          <a:lstStyle/>
          <a:p>
            <a:endParaRPr lang="zh-CN" altLang="en-US"/>
          </a:p>
        </p:txBody>
      </p:sp>
      <p:sp>
        <p:nvSpPr>
          <p:cNvPr id="2" name="日期占位符 1"/>
          <p:cNvSpPr>
            <a:spLocks noGrp="1"/>
          </p:cNvSpPr>
          <p:nvPr>
            <p:ph type="dt" sz="half" idx="10"/>
          </p:nvPr>
        </p:nvSpPr>
        <p:spPr>
          <a:xfrm>
            <a:off x="609600" y="6356350"/>
            <a:ext cx="2844800" cy="365125"/>
          </a:xfrm>
          <a:prstGeom prst="rect">
            <a:avLst/>
          </a:prstGeom>
        </p:spPr>
        <p:txBody>
          <a:bodyPr/>
          <a:lstStyle/>
          <a:p>
            <a:fld id="{36EC894D-09CB-4DE7-A121-44A8E704B94B}" type="datetimeFigureOut">
              <a:rPr lang="zh-CN" altLang="en-US" smtClean="0"/>
              <a:pPr/>
              <a:t>2018/10/27</a:t>
            </a:fld>
            <a:endParaRPr lang="zh-CN" altLang="en-US"/>
          </a:p>
        </p:txBody>
      </p:sp>
      <p:sp>
        <p:nvSpPr>
          <p:cNvPr id="3" name="页脚占位符 2"/>
          <p:cNvSpPr>
            <a:spLocks noGrp="1"/>
          </p:cNvSpPr>
          <p:nvPr>
            <p:ph type="ftr" sz="quarter" idx="11"/>
          </p:nvPr>
        </p:nvSpPr>
        <p:spPr>
          <a:xfrm>
            <a:off x="4165600" y="6356350"/>
            <a:ext cx="3859213"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736013" y="6356350"/>
            <a:ext cx="2844800" cy="365125"/>
          </a:xfrm>
          <a:prstGeom prst="rect">
            <a:avLst/>
          </a:prstGeom>
        </p:spPr>
        <p:txBody>
          <a:bodyPr/>
          <a:lstStyle/>
          <a:p>
            <a:fld id="{FAB2F72D-0145-4728-BBF6-AFA599DFD9DE}" type="slidenum">
              <a:rPr lang="zh-CN" altLang="en-US" smtClean="0"/>
              <a:pPr/>
              <a:t>‹#›</a:t>
            </a:fld>
            <a:endParaRPr lang="zh-CN" altLang="en-US"/>
          </a:p>
        </p:txBody>
      </p:sp>
    </p:spTree>
  </p:cSld>
  <p:clrMapOvr>
    <a:masterClrMapping/>
  </p:clrMapOvr>
  <mc:AlternateContent xmlns:mc="http://schemas.openxmlformats.org/markup-compatibility/2006">
    <mc:Choice xmlns:p14="http://schemas.microsoft.com/office/powerpoint/2010/main" xmlns="" Requires="p14">
      <p:transition spd="slow" p14:dur="1100">
        <p14:switch dir="r"/>
      </p:transition>
    </mc:Choice>
    <mc:Fallback>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0025" cy="1162050"/>
          </a:xfrm>
          <a:prstGeom prst="rect">
            <a:avLst/>
          </a:prstGeo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5675" y="273050"/>
            <a:ext cx="6815138"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0025"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a:xfrm>
            <a:off x="609600" y="6356350"/>
            <a:ext cx="2844800" cy="365125"/>
          </a:xfrm>
          <a:prstGeom prst="rect">
            <a:avLst/>
          </a:prstGeom>
        </p:spPr>
        <p:txBody>
          <a:bodyPr/>
          <a:lstStyle/>
          <a:p>
            <a:fld id="{36EC894D-09CB-4DE7-A121-44A8E704B94B}" type="datetimeFigureOut">
              <a:rPr lang="zh-CN" altLang="en-US" smtClean="0"/>
              <a:pPr/>
              <a:t>2018/10/27</a:t>
            </a:fld>
            <a:endParaRPr lang="zh-CN" altLang="en-US"/>
          </a:p>
        </p:txBody>
      </p:sp>
      <p:sp>
        <p:nvSpPr>
          <p:cNvPr id="6" name="页脚占位符 5"/>
          <p:cNvSpPr>
            <a:spLocks noGrp="1"/>
          </p:cNvSpPr>
          <p:nvPr>
            <p:ph type="ftr" sz="quarter" idx="11"/>
          </p:nvPr>
        </p:nvSpPr>
        <p:spPr>
          <a:xfrm>
            <a:off x="4165600" y="6356350"/>
            <a:ext cx="3859213"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736013" y="6356350"/>
            <a:ext cx="2844800" cy="365125"/>
          </a:xfrm>
          <a:prstGeom prst="rect">
            <a:avLst/>
          </a:prstGeom>
        </p:spPr>
        <p:txBody>
          <a:bodyPr/>
          <a:lstStyle/>
          <a:p>
            <a:fld id="{FAB2F72D-0145-4728-BBF6-AFA599DFD9DE}" type="slidenum">
              <a:rPr lang="zh-CN" altLang="en-US" smtClean="0"/>
              <a:pPr/>
              <a:t>‹#›</a:t>
            </a:fld>
            <a:endParaRPr lang="zh-CN" altLang="en-US"/>
          </a:p>
        </p:txBody>
      </p:sp>
    </p:spTree>
  </p:cSld>
  <p:clrMapOvr>
    <a:masterClrMapping/>
  </p:clrMapOvr>
  <mc:AlternateContent xmlns:mc="http://schemas.openxmlformats.org/markup-compatibility/2006">
    <mc:Choice xmlns:p14="http://schemas.microsoft.com/office/powerpoint/2010/main" xmlns="" Requires="p14">
      <p:transition spd="slow" p14:dur="1100">
        <p14:switch dir="r"/>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521" y="274638"/>
            <a:ext cx="10971372" cy="1143000"/>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609521" y="1600201"/>
            <a:ext cx="10971372" cy="4525963"/>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609521" y="6356351"/>
            <a:ext cx="2844430" cy="365125"/>
          </a:xfrm>
          <a:prstGeom prst="rect">
            <a:avLst/>
          </a:prstGeom>
        </p:spPr>
        <p:txBody>
          <a:bodyPr/>
          <a:lstStyle/>
          <a:p>
            <a:fld id="{A61B1FD8-8752-40A4-8FD5-E89685AB56BD}" type="datetimeFigureOut">
              <a:rPr lang="zh-CN" altLang="en-US" smtClean="0"/>
              <a:pPr/>
              <a:t>2018/10/27</a:t>
            </a:fld>
            <a:endParaRPr lang="zh-CN" altLang="en-US"/>
          </a:p>
        </p:txBody>
      </p:sp>
      <p:sp>
        <p:nvSpPr>
          <p:cNvPr id="5" name="页脚占位符 4"/>
          <p:cNvSpPr>
            <a:spLocks noGrp="1"/>
          </p:cNvSpPr>
          <p:nvPr>
            <p:ph type="ftr" sz="quarter" idx="11"/>
          </p:nvPr>
        </p:nvSpPr>
        <p:spPr>
          <a:xfrm>
            <a:off x="4165058" y="6356351"/>
            <a:ext cx="3860297"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736463" y="6356351"/>
            <a:ext cx="2844430" cy="365125"/>
          </a:xfrm>
          <a:prstGeom prst="rect">
            <a:avLst/>
          </a:prstGeom>
        </p:spPr>
        <p:txBody>
          <a:bodyPr/>
          <a:lstStyle/>
          <a:p>
            <a:fld id="{52DCD716-44A1-4A3E-9A48-2DB906ECEF8F}" type="slidenum">
              <a:rPr lang="zh-CN" altLang="en-US" smtClean="0"/>
              <a:pPr/>
              <a:t>‹#›</a:t>
            </a:fld>
            <a:endParaRPr lang="zh-CN" altLang="en-US"/>
          </a:p>
        </p:txBody>
      </p:sp>
    </p:spTree>
  </p:cSld>
  <p:clrMapOvr>
    <a:masterClrMapping/>
  </p:clrMapOvr>
  <mc:AlternateContent xmlns:mc="http://schemas.openxmlformats.org/markup-compatibility/2006">
    <mc:Choice xmlns:p14="http://schemas.microsoft.com/office/powerpoint/2010/main" xmlns="" Requires="p14">
      <p:transition spd="slow" p14:dur="1100">
        <p14:switch dir="r"/>
      </p:transition>
    </mc:Choice>
    <mc:Fallback>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a:prstGeom prst="rect">
            <a:avLst/>
          </a:prstGeo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2389188" y="5367338"/>
            <a:ext cx="73152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a:xfrm>
            <a:off x="609600" y="6356350"/>
            <a:ext cx="2844800" cy="365125"/>
          </a:xfrm>
          <a:prstGeom prst="rect">
            <a:avLst/>
          </a:prstGeom>
        </p:spPr>
        <p:txBody>
          <a:bodyPr/>
          <a:lstStyle/>
          <a:p>
            <a:fld id="{36EC894D-09CB-4DE7-A121-44A8E704B94B}" type="datetimeFigureOut">
              <a:rPr lang="zh-CN" altLang="en-US" smtClean="0"/>
              <a:pPr/>
              <a:t>2018/10/27</a:t>
            </a:fld>
            <a:endParaRPr lang="zh-CN" altLang="en-US"/>
          </a:p>
        </p:txBody>
      </p:sp>
      <p:sp>
        <p:nvSpPr>
          <p:cNvPr id="6" name="页脚占位符 5"/>
          <p:cNvSpPr>
            <a:spLocks noGrp="1"/>
          </p:cNvSpPr>
          <p:nvPr>
            <p:ph type="ftr" sz="quarter" idx="11"/>
          </p:nvPr>
        </p:nvSpPr>
        <p:spPr>
          <a:xfrm>
            <a:off x="4165600" y="6356350"/>
            <a:ext cx="3859213"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736013" y="6356350"/>
            <a:ext cx="2844800" cy="365125"/>
          </a:xfrm>
          <a:prstGeom prst="rect">
            <a:avLst/>
          </a:prstGeom>
        </p:spPr>
        <p:txBody>
          <a:bodyPr/>
          <a:lstStyle/>
          <a:p>
            <a:fld id="{FAB2F72D-0145-4728-BBF6-AFA599DFD9DE}" type="slidenum">
              <a:rPr lang="zh-CN" altLang="en-US" smtClean="0"/>
              <a:pPr/>
              <a:t>‹#›</a:t>
            </a:fld>
            <a:endParaRPr lang="zh-CN" altLang="en-US"/>
          </a:p>
        </p:txBody>
      </p:sp>
    </p:spTree>
  </p:cSld>
  <p:clrMapOvr>
    <a:masterClrMapping/>
  </p:clrMapOvr>
  <mc:AlternateContent xmlns:mc="http://schemas.openxmlformats.org/markup-compatibility/2006">
    <mc:Choice xmlns:p14="http://schemas.microsoft.com/office/powerpoint/2010/main" xmlns="" Requires="p14">
      <p:transition spd="slow" p14:dur="1100">
        <p14:switch dir="r"/>
      </p:transition>
    </mc:Choice>
    <mc:Fallback>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1213" cy="1143000"/>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609600" y="1600200"/>
            <a:ext cx="10971213" cy="4525963"/>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609600" y="6356350"/>
            <a:ext cx="2844800" cy="365125"/>
          </a:xfrm>
          <a:prstGeom prst="rect">
            <a:avLst/>
          </a:prstGeom>
        </p:spPr>
        <p:txBody>
          <a:bodyPr/>
          <a:lstStyle/>
          <a:p>
            <a:fld id="{36EC894D-09CB-4DE7-A121-44A8E704B94B}" type="datetimeFigureOut">
              <a:rPr lang="zh-CN" altLang="en-US" smtClean="0"/>
              <a:pPr/>
              <a:t>2018/10/27</a:t>
            </a:fld>
            <a:endParaRPr lang="zh-CN" altLang="en-US"/>
          </a:p>
        </p:txBody>
      </p:sp>
      <p:sp>
        <p:nvSpPr>
          <p:cNvPr id="5" name="页脚占位符 4"/>
          <p:cNvSpPr>
            <a:spLocks noGrp="1"/>
          </p:cNvSpPr>
          <p:nvPr>
            <p:ph type="ftr" sz="quarter" idx="11"/>
          </p:nvPr>
        </p:nvSpPr>
        <p:spPr>
          <a:xfrm>
            <a:off x="4165600" y="6356350"/>
            <a:ext cx="3859213"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736013" y="6356350"/>
            <a:ext cx="2844800" cy="365125"/>
          </a:xfrm>
          <a:prstGeom prst="rect">
            <a:avLst/>
          </a:prstGeom>
        </p:spPr>
        <p:txBody>
          <a:bodyPr/>
          <a:lstStyle/>
          <a:p>
            <a:fld id="{FAB2F72D-0145-4728-BBF6-AFA599DFD9DE}" type="slidenum">
              <a:rPr lang="zh-CN" altLang="en-US" smtClean="0"/>
              <a:pPr/>
              <a:t>‹#›</a:t>
            </a:fld>
            <a:endParaRPr lang="zh-CN" altLang="en-US"/>
          </a:p>
        </p:txBody>
      </p:sp>
    </p:spTree>
  </p:cSld>
  <p:clrMapOvr>
    <a:masterClrMapping/>
  </p:clrMapOvr>
  <mc:AlternateContent xmlns:mc="http://schemas.openxmlformats.org/markup-compatibility/2006">
    <mc:Choice xmlns:p14="http://schemas.microsoft.com/office/powerpoint/2010/main" xmlns="" Requires="p14">
      <p:transition spd="slow" p14:dur="1100">
        <p14:switch dir="r"/>
      </p:transition>
    </mc:Choice>
    <mc:Fallback>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8"/>
            <a:ext cx="2741613" cy="5851525"/>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4638"/>
            <a:ext cx="8077200" cy="5851525"/>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609600" y="6356350"/>
            <a:ext cx="2844800" cy="365125"/>
          </a:xfrm>
          <a:prstGeom prst="rect">
            <a:avLst/>
          </a:prstGeom>
        </p:spPr>
        <p:txBody>
          <a:bodyPr/>
          <a:lstStyle/>
          <a:p>
            <a:fld id="{36EC894D-09CB-4DE7-A121-44A8E704B94B}" type="datetimeFigureOut">
              <a:rPr lang="zh-CN" altLang="en-US" smtClean="0"/>
              <a:pPr/>
              <a:t>2018/10/27</a:t>
            </a:fld>
            <a:endParaRPr lang="zh-CN" altLang="en-US"/>
          </a:p>
        </p:txBody>
      </p:sp>
      <p:sp>
        <p:nvSpPr>
          <p:cNvPr id="5" name="页脚占位符 4"/>
          <p:cNvSpPr>
            <a:spLocks noGrp="1"/>
          </p:cNvSpPr>
          <p:nvPr>
            <p:ph type="ftr" sz="quarter" idx="11"/>
          </p:nvPr>
        </p:nvSpPr>
        <p:spPr>
          <a:xfrm>
            <a:off x="4165600" y="6356350"/>
            <a:ext cx="3859213"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736013" y="6356350"/>
            <a:ext cx="2844800" cy="365125"/>
          </a:xfrm>
          <a:prstGeom prst="rect">
            <a:avLst/>
          </a:prstGeom>
        </p:spPr>
        <p:txBody>
          <a:bodyPr/>
          <a:lstStyle/>
          <a:p>
            <a:fld id="{FAB2F72D-0145-4728-BBF6-AFA599DFD9DE}" type="slidenum">
              <a:rPr lang="zh-CN" altLang="en-US" smtClean="0"/>
              <a:pPr/>
              <a:t>‹#›</a:t>
            </a:fld>
            <a:endParaRPr lang="zh-CN" altLang="en-US"/>
          </a:p>
        </p:txBody>
      </p:sp>
    </p:spTree>
  </p:cSld>
  <p:clrMapOvr>
    <a:masterClrMapping/>
  </p:clrMapOvr>
  <mc:AlternateContent xmlns:mc="http://schemas.openxmlformats.org/markup-compatibility/2006">
    <mc:Choice xmlns:p14="http://schemas.microsoft.com/office/powerpoint/2010/main" xmlns="" Requires="p14">
      <p:transition spd="slow" p14:dur="1100">
        <p14:switch dir="r"/>
      </p:transition>
    </mc:Choice>
    <mc:Fallback>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
        <p:nvSpPr>
          <p:cNvPr id="22" name="图片占位符 21"/>
          <p:cNvSpPr>
            <a:spLocks noGrp="1"/>
          </p:cNvSpPr>
          <p:nvPr>
            <p:ph type="pic" sz="quarter" idx="13"/>
          </p:nvPr>
        </p:nvSpPr>
        <p:spPr>
          <a:xfrm>
            <a:off x="8322890" y="1557947"/>
            <a:ext cx="3316932" cy="2481531"/>
          </a:xfrm>
          <a:custGeom>
            <a:avLst/>
            <a:gdLst>
              <a:gd name="connsiteX0" fmla="*/ 725579 w 3316932"/>
              <a:gd name="connsiteY0" fmla="*/ 297 h 2481531"/>
              <a:gd name="connsiteX1" fmla="*/ 3316932 w 3316932"/>
              <a:gd name="connsiteY1" fmla="*/ 301326 h 2481531"/>
              <a:gd name="connsiteX2" fmla="*/ 3316932 w 3316932"/>
              <a:gd name="connsiteY2" fmla="*/ 2180206 h 2481531"/>
              <a:gd name="connsiteX3" fmla="*/ 0 w 3316932"/>
              <a:gd name="connsiteY3" fmla="*/ 2180206 h 2481531"/>
              <a:gd name="connsiteX4" fmla="*/ 0 w 3316932"/>
              <a:gd name="connsiteY4" fmla="*/ 301326 h 2481531"/>
              <a:gd name="connsiteX5" fmla="*/ 725579 w 3316932"/>
              <a:gd name="connsiteY5" fmla="*/ 297 h 2481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16932" h="2481531">
                <a:moveTo>
                  <a:pt x="725579" y="297"/>
                </a:moveTo>
                <a:cubicBezTo>
                  <a:pt x="1589363" y="21002"/>
                  <a:pt x="2453148" y="1116812"/>
                  <a:pt x="3316932" y="301326"/>
                </a:cubicBezTo>
                <a:lnTo>
                  <a:pt x="3316932" y="2180206"/>
                </a:lnTo>
                <a:cubicBezTo>
                  <a:pt x="2211288" y="3224029"/>
                  <a:pt x="1105644" y="1136384"/>
                  <a:pt x="0" y="2180206"/>
                </a:cubicBezTo>
                <a:lnTo>
                  <a:pt x="0" y="301326"/>
                </a:lnTo>
                <a:cubicBezTo>
                  <a:pt x="241860" y="72990"/>
                  <a:pt x="483719" y="-5501"/>
                  <a:pt x="725579" y="297"/>
                </a:cubicBezTo>
                <a:close/>
              </a:path>
            </a:pathLst>
          </a:custGeom>
        </p:spPr>
        <p:txBody>
          <a:bodyPr wrap="square">
            <a:noAutofit/>
          </a:bodyPr>
          <a:lstStyle/>
          <a:p>
            <a:endParaRPr lang="zh-CN" altLang="en-US"/>
          </a:p>
        </p:txBody>
      </p:sp>
      <p:sp>
        <p:nvSpPr>
          <p:cNvPr id="19" name="图片占位符 18"/>
          <p:cNvSpPr>
            <a:spLocks noGrp="1"/>
          </p:cNvSpPr>
          <p:nvPr>
            <p:ph type="pic" sz="quarter" idx="12"/>
          </p:nvPr>
        </p:nvSpPr>
        <p:spPr>
          <a:xfrm>
            <a:off x="5732124" y="1557948"/>
            <a:ext cx="3316932" cy="2481531"/>
          </a:xfrm>
          <a:custGeom>
            <a:avLst/>
            <a:gdLst>
              <a:gd name="connsiteX0" fmla="*/ 725579 w 3316932"/>
              <a:gd name="connsiteY0" fmla="*/ 297 h 2481531"/>
              <a:gd name="connsiteX1" fmla="*/ 3316932 w 3316932"/>
              <a:gd name="connsiteY1" fmla="*/ 301326 h 2481531"/>
              <a:gd name="connsiteX2" fmla="*/ 3316932 w 3316932"/>
              <a:gd name="connsiteY2" fmla="*/ 2180206 h 2481531"/>
              <a:gd name="connsiteX3" fmla="*/ 0 w 3316932"/>
              <a:gd name="connsiteY3" fmla="*/ 2180206 h 2481531"/>
              <a:gd name="connsiteX4" fmla="*/ 0 w 3316932"/>
              <a:gd name="connsiteY4" fmla="*/ 301326 h 2481531"/>
              <a:gd name="connsiteX5" fmla="*/ 725579 w 3316932"/>
              <a:gd name="connsiteY5" fmla="*/ 297 h 2481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16932" h="2481531">
                <a:moveTo>
                  <a:pt x="725579" y="297"/>
                </a:moveTo>
                <a:cubicBezTo>
                  <a:pt x="1589364" y="21002"/>
                  <a:pt x="2453148" y="1116812"/>
                  <a:pt x="3316932" y="301326"/>
                </a:cubicBezTo>
                <a:lnTo>
                  <a:pt x="3316932" y="2180206"/>
                </a:lnTo>
                <a:cubicBezTo>
                  <a:pt x="2211288" y="3224029"/>
                  <a:pt x="1105644" y="1136384"/>
                  <a:pt x="0" y="2180206"/>
                </a:cubicBezTo>
                <a:lnTo>
                  <a:pt x="0" y="301326"/>
                </a:lnTo>
                <a:cubicBezTo>
                  <a:pt x="241860" y="72990"/>
                  <a:pt x="483720" y="-5501"/>
                  <a:pt x="725579" y="297"/>
                </a:cubicBezTo>
                <a:close/>
              </a:path>
            </a:pathLst>
          </a:custGeom>
        </p:spPr>
        <p:txBody>
          <a:bodyPr wrap="square">
            <a:noAutofit/>
          </a:bodyPr>
          <a:lstStyle/>
          <a:p>
            <a:endParaRPr lang="zh-CN" altLang="en-US"/>
          </a:p>
        </p:txBody>
      </p:sp>
      <p:sp>
        <p:nvSpPr>
          <p:cNvPr id="16" name="图片占位符 15"/>
          <p:cNvSpPr>
            <a:spLocks noGrp="1"/>
          </p:cNvSpPr>
          <p:nvPr>
            <p:ph type="pic" sz="quarter" idx="11"/>
          </p:nvPr>
        </p:nvSpPr>
        <p:spPr>
          <a:xfrm>
            <a:off x="3141357" y="1557948"/>
            <a:ext cx="3316932" cy="2481531"/>
          </a:xfrm>
          <a:custGeom>
            <a:avLst/>
            <a:gdLst>
              <a:gd name="connsiteX0" fmla="*/ 725579 w 3316932"/>
              <a:gd name="connsiteY0" fmla="*/ 297 h 2481531"/>
              <a:gd name="connsiteX1" fmla="*/ 3316932 w 3316932"/>
              <a:gd name="connsiteY1" fmla="*/ 301326 h 2481531"/>
              <a:gd name="connsiteX2" fmla="*/ 3316932 w 3316932"/>
              <a:gd name="connsiteY2" fmla="*/ 2180206 h 2481531"/>
              <a:gd name="connsiteX3" fmla="*/ 0 w 3316932"/>
              <a:gd name="connsiteY3" fmla="*/ 2180206 h 2481531"/>
              <a:gd name="connsiteX4" fmla="*/ 0 w 3316932"/>
              <a:gd name="connsiteY4" fmla="*/ 301326 h 2481531"/>
              <a:gd name="connsiteX5" fmla="*/ 725579 w 3316932"/>
              <a:gd name="connsiteY5" fmla="*/ 297 h 2481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16932" h="2481531">
                <a:moveTo>
                  <a:pt x="725579" y="297"/>
                </a:moveTo>
                <a:cubicBezTo>
                  <a:pt x="1589364" y="21002"/>
                  <a:pt x="2453148" y="1116812"/>
                  <a:pt x="3316932" y="301326"/>
                </a:cubicBezTo>
                <a:lnTo>
                  <a:pt x="3316932" y="2180206"/>
                </a:lnTo>
                <a:cubicBezTo>
                  <a:pt x="2211288" y="3224029"/>
                  <a:pt x="1105644" y="1136384"/>
                  <a:pt x="0" y="2180206"/>
                </a:cubicBezTo>
                <a:lnTo>
                  <a:pt x="0" y="301326"/>
                </a:lnTo>
                <a:cubicBezTo>
                  <a:pt x="241860" y="72990"/>
                  <a:pt x="483719" y="-5501"/>
                  <a:pt x="725579" y="297"/>
                </a:cubicBezTo>
                <a:close/>
              </a:path>
            </a:pathLst>
          </a:custGeom>
        </p:spPr>
        <p:txBody>
          <a:bodyPr wrap="square">
            <a:noAutofit/>
          </a:bodyPr>
          <a:lstStyle/>
          <a:p>
            <a:endParaRPr lang="zh-CN" altLang="en-US"/>
          </a:p>
        </p:txBody>
      </p:sp>
      <p:sp>
        <p:nvSpPr>
          <p:cNvPr id="13" name="图片占位符 12"/>
          <p:cNvSpPr>
            <a:spLocks noGrp="1"/>
          </p:cNvSpPr>
          <p:nvPr>
            <p:ph type="pic" sz="quarter" idx="10"/>
          </p:nvPr>
        </p:nvSpPr>
        <p:spPr>
          <a:xfrm>
            <a:off x="550590" y="1557947"/>
            <a:ext cx="3316932" cy="2481531"/>
          </a:xfrm>
          <a:custGeom>
            <a:avLst/>
            <a:gdLst>
              <a:gd name="connsiteX0" fmla="*/ 725579 w 3316932"/>
              <a:gd name="connsiteY0" fmla="*/ 297 h 2481531"/>
              <a:gd name="connsiteX1" fmla="*/ 3316932 w 3316932"/>
              <a:gd name="connsiteY1" fmla="*/ 301326 h 2481531"/>
              <a:gd name="connsiteX2" fmla="*/ 3316932 w 3316932"/>
              <a:gd name="connsiteY2" fmla="*/ 2180206 h 2481531"/>
              <a:gd name="connsiteX3" fmla="*/ 0 w 3316932"/>
              <a:gd name="connsiteY3" fmla="*/ 2180206 h 2481531"/>
              <a:gd name="connsiteX4" fmla="*/ 0 w 3316932"/>
              <a:gd name="connsiteY4" fmla="*/ 301326 h 2481531"/>
              <a:gd name="connsiteX5" fmla="*/ 725579 w 3316932"/>
              <a:gd name="connsiteY5" fmla="*/ 297 h 2481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16932" h="2481531">
                <a:moveTo>
                  <a:pt x="725579" y="297"/>
                </a:moveTo>
                <a:cubicBezTo>
                  <a:pt x="1589363" y="21002"/>
                  <a:pt x="2453148" y="1116812"/>
                  <a:pt x="3316932" y="301326"/>
                </a:cubicBezTo>
                <a:lnTo>
                  <a:pt x="3316932" y="2180206"/>
                </a:lnTo>
                <a:cubicBezTo>
                  <a:pt x="2211288" y="3224029"/>
                  <a:pt x="1105644" y="1136384"/>
                  <a:pt x="0" y="2180206"/>
                </a:cubicBezTo>
                <a:lnTo>
                  <a:pt x="0" y="301326"/>
                </a:lnTo>
                <a:cubicBezTo>
                  <a:pt x="241860" y="72990"/>
                  <a:pt x="483719" y="-5501"/>
                  <a:pt x="725579" y="297"/>
                </a:cubicBezTo>
                <a:close/>
              </a:path>
            </a:pathLst>
          </a:custGeom>
        </p:spPr>
        <p:txBody>
          <a:bodyPr wrap="square">
            <a:noAutofit/>
          </a:bodyPr>
          <a:lstStyle/>
          <a:p>
            <a:endParaRPr lang="zh-CN" altLang="en-US"/>
          </a:p>
        </p:txBody>
      </p:sp>
    </p:spTree>
  </p:cSld>
  <p:clrMapOvr>
    <a:masterClrMapping/>
  </p:clrMapOvr>
  <mc:AlternateContent xmlns:mc="http://schemas.openxmlformats.org/markup-compatibility/2006">
    <mc:Choice xmlns:p14="http://schemas.microsoft.com/office/powerpoint/2010/main" xmlns="" Requires="p14">
      <p:transition spd="slow" p14:dur="1100">
        <p14:switch dir="r"/>
      </p:transition>
    </mc:Choice>
    <mc:Fallback>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2_标题幻灯片">
    <p:spTree>
      <p:nvGrpSpPr>
        <p:cNvPr id="1" name=""/>
        <p:cNvGrpSpPr/>
        <p:nvPr/>
      </p:nvGrpSpPr>
      <p:grpSpPr>
        <a:xfrm>
          <a:off x="0" y="0"/>
          <a:ext cx="0" cy="0"/>
          <a:chOff x="0" y="0"/>
          <a:chExt cx="0" cy="0"/>
        </a:xfrm>
      </p:grpSpPr>
      <p:sp>
        <p:nvSpPr>
          <p:cNvPr id="22" name="图片占位符 21"/>
          <p:cNvSpPr>
            <a:spLocks noGrp="1"/>
          </p:cNvSpPr>
          <p:nvPr>
            <p:ph type="pic" sz="quarter" idx="13"/>
          </p:nvPr>
        </p:nvSpPr>
        <p:spPr>
          <a:xfrm>
            <a:off x="8322890" y="1557947"/>
            <a:ext cx="3316932" cy="2481531"/>
          </a:xfrm>
          <a:custGeom>
            <a:avLst/>
            <a:gdLst>
              <a:gd name="connsiteX0" fmla="*/ 725579 w 3316932"/>
              <a:gd name="connsiteY0" fmla="*/ 297 h 2481531"/>
              <a:gd name="connsiteX1" fmla="*/ 3316932 w 3316932"/>
              <a:gd name="connsiteY1" fmla="*/ 301326 h 2481531"/>
              <a:gd name="connsiteX2" fmla="*/ 3316932 w 3316932"/>
              <a:gd name="connsiteY2" fmla="*/ 2180206 h 2481531"/>
              <a:gd name="connsiteX3" fmla="*/ 0 w 3316932"/>
              <a:gd name="connsiteY3" fmla="*/ 2180206 h 2481531"/>
              <a:gd name="connsiteX4" fmla="*/ 0 w 3316932"/>
              <a:gd name="connsiteY4" fmla="*/ 301326 h 2481531"/>
              <a:gd name="connsiteX5" fmla="*/ 725579 w 3316932"/>
              <a:gd name="connsiteY5" fmla="*/ 297 h 2481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16932" h="2481531">
                <a:moveTo>
                  <a:pt x="725579" y="297"/>
                </a:moveTo>
                <a:cubicBezTo>
                  <a:pt x="1589363" y="21002"/>
                  <a:pt x="2453148" y="1116812"/>
                  <a:pt x="3316932" y="301326"/>
                </a:cubicBezTo>
                <a:lnTo>
                  <a:pt x="3316932" y="2180206"/>
                </a:lnTo>
                <a:cubicBezTo>
                  <a:pt x="2211288" y="3224029"/>
                  <a:pt x="1105644" y="1136384"/>
                  <a:pt x="0" y="2180206"/>
                </a:cubicBezTo>
                <a:lnTo>
                  <a:pt x="0" y="301326"/>
                </a:lnTo>
                <a:cubicBezTo>
                  <a:pt x="241860" y="72990"/>
                  <a:pt x="483719" y="-5501"/>
                  <a:pt x="725579" y="297"/>
                </a:cubicBezTo>
                <a:close/>
              </a:path>
            </a:pathLst>
          </a:custGeom>
        </p:spPr>
        <p:txBody>
          <a:bodyPr wrap="square">
            <a:noAutofit/>
          </a:bodyPr>
          <a:lstStyle/>
          <a:p>
            <a:endParaRPr lang="zh-CN" altLang="en-US"/>
          </a:p>
        </p:txBody>
      </p:sp>
      <p:sp>
        <p:nvSpPr>
          <p:cNvPr id="19" name="图片占位符 18"/>
          <p:cNvSpPr>
            <a:spLocks noGrp="1"/>
          </p:cNvSpPr>
          <p:nvPr>
            <p:ph type="pic" sz="quarter" idx="12"/>
          </p:nvPr>
        </p:nvSpPr>
        <p:spPr>
          <a:xfrm>
            <a:off x="5732124" y="1557948"/>
            <a:ext cx="3316932" cy="2481531"/>
          </a:xfrm>
          <a:custGeom>
            <a:avLst/>
            <a:gdLst>
              <a:gd name="connsiteX0" fmla="*/ 725579 w 3316932"/>
              <a:gd name="connsiteY0" fmla="*/ 297 h 2481531"/>
              <a:gd name="connsiteX1" fmla="*/ 3316932 w 3316932"/>
              <a:gd name="connsiteY1" fmla="*/ 301326 h 2481531"/>
              <a:gd name="connsiteX2" fmla="*/ 3316932 w 3316932"/>
              <a:gd name="connsiteY2" fmla="*/ 2180206 h 2481531"/>
              <a:gd name="connsiteX3" fmla="*/ 0 w 3316932"/>
              <a:gd name="connsiteY3" fmla="*/ 2180206 h 2481531"/>
              <a:gd name="connsiteX4" fmla="*/ 0 w 3316932"/>
              <a:gd name="connsiteY4" fmla="*/ 301326 h 2481531"/>
              <a:gd name="connsiteX5" fmla="*/ 725579 w 3316932"/>
              <a:gd name="connsiteY5" fmla="*/ 297 h 2481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16932" h="2481531">
                <a:moveTo>
                  <a:pt x="725579" y="297"/>
                </a:moveTo>
                <a:cubicBezTo>
                  <a:pt x="1589364" y="21002"/>
                  <a:pt x="2453148" y="1116812"/>
                  <a:pt x="3316932" y="301326"/>
                </a:cubicBezTo>
                <a:lnTo>
                  <a:pt x="3316932" y="2180206"/>
                </a:lnTo>
                <a:cubicBezTo>
                  <a:pt x="2211288" y="3224029"/>
                  <a:pt x="1105644" y="1136384"/>
                  <a:pt x="0" y="2180206"/>
                </a:cubicBezTo>
                <a:lnTo>
                  <a:pt x="0" y="301326"/>
                </a:lnTo>
                <a:cubicBezTo>
                  <a:pt x="241860" y="72990"/>
                  <a:pt x="483720" y="-5501"/>
                  <a:pt x="725579" y="297"/>
                </a:cubicBezTo>
                <a:close/>
              </a:path>
            </a:pathLst>
          </a:custGeom>
        </p:spPr>
        <p:txBody>
          <a:bodyPr wrap="square">
            <a:noAutofit/>
          </a:bodyPr>
          <a:lstStyle/>
          <a:p>
            <a:endParaRPr lang="zh-CN" altLang="en-US"/>
          </a:p>
        </p:txBody>
      </p:sp>
      <p:sp>
        <p:nvSpPr>
          <p:cNvPr id="16" name="图片占位符 15"/>
          <p:cNvSpPr>
            <a:spLocks noGrp="1"/>
          </p:cNvSpPr>
          <p:nvPr>
            <p:ph type="pic" sz="quarter" idx="11"/>
          </p:nvPr>
        </p:nvSpPr>
        <p:spPr>
          <a:xfrm>
            <a:off x="3141357" y="1557948"/>
            <a:ext cx="3316932" cy="2481531"/>
          </a:xfrm>
          <a:custGeom>
            <a:avLst/>
            <a:gdLst>
              <a:gd name="connsiteX0" fmla="*/ 725579 w 3316932"/>
              <a:gd name="connsiteY0" fmla="*/ 297 h 2481531"/>
              <a:gd name="connsiteX1" fmla="*/ 3316932 w 3316932"/>
              <a:gd name="connsiteY1" fmla="*/ 301326 h 2481531"/>
              <a:gd name="connsiteX2" fmla="*/ 3316932 w 3316932"/>
              <a:gd name="connsiteY2" fmla="*/ 2180206 h 2481531"/>
              <a:gd name="connsiteX3" fmla="*/ 0 w 3316932"/>
              <a:gd name="connsiteY3" fmla="*/ 2180206 h 2481531"/>
              <a:gd name="connsiteX4" fmla="*/ 0 w 3316932"/>
              <a:gd name="connsiteY4" fmla="*/ 301326 h 2481531"/>
              <a:gd name="connsiteX5" fmla="*/ 725579 w 3316932"/>
              <a:gd name="connsiteY5" fmla="*/ 297 h 2481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16932" h="2481531">
                <a:moveTo>
                  <a:pt x="725579" y="297"/>
                </a:moveTo>
                <a:cubicBezTo>
                  <a:pt x="1589364" y="21002"/>
                  <a:pt x="2453148" y="1116812"/>
                  <a:pt x="3316932" y="301326"/>
                </a:cubicBezTo>
                <a:lnTo>
                  <a:pt x="3316932" y="2180206"/>
                </a:lnTo>
                <a:cubicBezTo>
                  <a:pt x="2211288" y="3224029"/>
                  <a:pt x="1105644" y="1136384"/>
                  <a:pt x="0" y="2180206"/>
                </a:cubicBezTo>
                <a:lnTo>
                  <a:pt x="0" y="301326"/>
                </a:lnTo>
                <a:cubicBezTo>
                  <a:pt x="241860" y="72990"/>
                  <a:pt x="483719" y="-5501"/>
                  <a:pt x="725579" y="297"/>
                </a:cubicBezTo>
                <a:close/>
              </a:path>
            </a:pathLst>
          </a:custGeom>
        </p:spPr>
        <p:txBody>
          <a:bodyPr wrap="square">
            <a:noAutofit/>
          </a:bodyPr>
          <a:lstStyle/>
          <a:p>
            <a:endParaRPr lang="zh-CN" altLang="en-US"/>
          </a:p>
        </p:txBody>
      </p:sp>
      <p:sp>
        <p:nvSpPr>
          <p:cNvPr id="13" name="图片占位符 12"/>
          <p:cNvSpPr>
            <a:spLocks noGrp="1"/>
          </p:cNvSpPr>
          <p:nvPr>
            <p:ph type="pic" sz="quarter" idx="10"/>
          </p:nvPr>
        </p:nvSpPr>
        <p:spPr>
          <a:xfrm>
            <a:off x="550590" y="1557947"/>
            <a:ext cx="3316932" cy="2481531"/>
          </a:xfrm>
          <a:custGeom>
            <a:avLst/>
            <a:gdLst>
              <a:gd name="connsiteX0" fmla="*/ 725579 w 3316932"/>
              <a:gd name="connsiteY0" fmla="*/ 297 h 2481531"/>
              <a:gd name="connsiteX1" fmla="*/ 3316932 w 3316932"/>
              <a:gd name="connsiteY1" fmla="*/ 301326 h 2481531"/>
              <a:gd name="connsiteX2" fmla="*/ 3316932 w 3316932"/>
              <a:gd name="connsiteY2" fmla="*/ 2180206 h 2481531"/>
              <a:gd name="connsiteX3" fmla="*/ 0 w 3316932"/>
              <a:gd name="connsiteY3" fmla="*/ 2180206 h 2481531"/>
              <a:gd name="connsiteX4" fmla="*/ 0 w 3316932"/>
              <a:gd name="connsiteY4" fmla="*/ 301326 h 2481531"/>
              <a:gd name="connsiteX5" fmla="*/ 725579 w 3316932"/>
              <a:gd name="connsiteY5" fmla="*/ 297 h 2481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16932" h="2481531">
                <a:moveTo>
                  <a:pt x="725579" y="297"/>
                </a:moveTo>
                <a:cubicBezTo>
                  <a:pt x="1589363" y="21002"/>
                  <a:pt x="2453148" y="1116812"/>
                  <a:pt x="3316932" y="301326"/>
                </a:cubicBezTo>
                <a:lnTo>
                  <a:pt x="3316932" y="2180206"/>
                </a:lnTo>
                <a:cubicBezTo>
                  <a:pt x="2211288" y="3224029"/>
                  <a:pt x="1105644" y="1136384"/>
                  <a:pt x="0" y="2180206"/>
                </a:cubicBezTo>
                <a:lnTo>
                  <a:pt x="0" y="301326"/>
                </a:lnTo>
                <a:cubicBezTo>
                  <a:pt x="241860" y="72990"/>
                  <a:pt x="483719" y="-5501"/>
                  <a:pt x="725579" y="297"/>
                </a:cubicBezTo>
                <a:close/>
              </a:path>
            </a:pathLst>
          </a:custGeom>
        </p:spPr>
        <p:txBody>
          <a:bodyPr wrap="square">
            <a:noAutofit/>
          </a:bodyPr>
          <a:lstStyle/>
          <a:p>
            <a:endParaRPr lang="zh-CN" altLang="en-US"/>
          </a:p>
        </p:txBody>
      </p:sp>
    </p:spTree>
  </p:cSld>
  <p:clrMapOvr>
    <a:masterClrMapping/>
  </p:clrMapOvr>
  <mc:AlternateContent xmlns:mc="http://schemas.openxmlformats.org/markup-compatibility/2006">
    <mc:Choice xmlns:p14="http://schemas.microsoft.com/office/powerpoint/2010/main" xmlns="" Requires="p14">
      <p:transition spd="slow" p14:dur="1100">
        <p14:switch dir="r"/>
      </p:transition>
    </mc:Choice>
    <mc:Fallback>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3_标题幻灯片">
    <p:spTree>
      <p:nvGrpSpPr>
        <p:cNvPr id="1" name=""/>
        <p:cNvGrpSpPr/>
        <p:nvPr/>
      </p:nvGrpSpPr>
      <p:grpSpPr>
        <a:xfrm>
          <a:off x="0" y="0"/>
          <a:ext cx="0" cy="0"/>
          <a:chOff x="0" y="0"/>
          <a:chExt cx="0" cy="0"/>
        </a:xfrm>
      </p:grpSpPr>
      <p:sp>
        <p:nvSpPr>
          <p:cNvPr id="22" name="图片占位符 21"/>
          <p:cNvSpPr>
            <a:spLocks noGrp="1"/>
          </p:cNvSpPr>
          <p:nvPr>
            <p:ph type="pic" sz="quarter" idx="13"/>
          </p:nvPr>
        </p:nvSpPr>
        <p:spPr>
          <a:xfrm>
            <a:off x="8322890" y="1557947"/>
            <a:ext cx="3316932" cy="2481531"/>
          </a:xfrm>
          <a:custGeom>
            <a:avLst/>
            <a:gdLst>
              <a:gd name="connsiteX0" fmla="*/ 725579 w 3316932"/>
              <a:gd name="connsiteY0" fmla="*/ 297 h 2481531"/>
              <a:gd name="connsiteX1" fmla="*/ 3316932 w 3316932"/>
              <a:gd name="connsiteY1" fmla="*/ 301326 h 2481531"/>
              <a:gd name="connsiteX2" fmla="*/ 3316932 w 3316932"/>
              <a:gd name="connsiteY2" fmla="*/ 2180206 h 2481531"/>
              <a:gd name="connsiteX3" fmla="*/ 0 w 3316932"/>
              <a:gd name="connsiteY3" fmla="*/ 2180206 h 2481531"/>
              <a:gd name="connsiteX4" fmla="*/ 0 w 3316932"/>
              <a:gd name="connsiteY4" fmla="*/ 301326 h 2481531"/>
              <a:gd name="connsiteX5" fmla="*/ 725579 w 3316932"/>
              <a:gd name="connsiteY5" fmla="*/ 297 h 2481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16932" h="2481531">
                <a:moveTo>
                  <a:pt x="725579" y="297"/>
                </a:moveTo>
                <a:cubicBezTo>
                  <a:pt x="1589363" y="21002"/>
                  <a:pt x="2453148" y="1116812"/>
                  <a:pt x="3316932" y="301326"/>
                </a:cubicBezTo>
                <a:lnTo>
                  <a:pt x="3316932" y="2180206"/>
                </a:lnTo>
                <a:cubicBezTo>
                  <a:pt x="2211288" y="3224029"/>
                  <a:pt x="1105644" y="1136384"/>
                  <a:pt x="0" y="2180206"/>
                </a:cubicBezTo>
                <a:lnTo>
                  <a:pt x="0" y="301326"/>
                </a:lnTo>
                <a:cubicBezTo>
                  <a:pt x="241860" y="72990"/>
                  <a:pt x="483719" y="-5501"/>
                  <a:pt x="725579" y="297"/>
                </a:cubicBezTo>
                <a:close/>
              </a:path>
            </a:pathLst>
          </a:custGeom>
        </p:spPr>
        <p:txBody>
          <a:bodyPr wrap="square">
            <a:noAutofit/>
          </a:bodyPr>
          <a:lstStyle/>
          <a:p>
            <a:endParaRPr lang="zh-CN" altLang="en-US"/>
          </a:p>
        </p:txBody>
      </p:sp>
      <p:sp>
        <p:nvSpPr>
          <p:cNvPr id="19" name="图片占位符 18"/>
          <p:cNvSpPr>
            <a:spLocks noGrp="1"/>
          </p:cNvSpPr>
          <p:nvPr>
            <p:ph type="pic" sz="quarter" idx="12"/>
          </p:nvPr>
        </p:nvSpPr>
        <p:spPr>
          <a:xfrm>
            <a:off x="5732124" y="1557948"/>
            <a:ext cx="3316932" cy="2481531"/>
          </a:xfrm>
          <a:custGeom>
            <a:avLst/>
            <a:gdLst>
              <a:gd name="connsiteX0" fmla="*/ 725579 w 3316932"/>
              <a:gd name="connsiteY0" fmla="*/ 297 h 2481531"/>
              <a:gd name="connsiteX1" fmla="*/ 3316932 w 3316932"/>
              <a:gd name="connsiteY1" fmla="*/ 301326 h 2481531"/>
              <a:gd name="connsiteX2" fmla="*/ 3316932 w 3316932"/>
              <a:gd name="connsiteY2" fmla="*/ 2180206 h 2481531"/>
              <a:gd name="connsiteX3" fmla="*/ 0 w 3316932"/>
              <a:gd name="connsiteY3" fmla="*/ 2180206 h 2481531"/>
              <a:gd name="connsiteX4" fmla="*/ 0 w 3316932"/>
              <a:gd name="connsiteY4" fmla="*/ 301326 h 2481531"/>
              <a:gd name="connsiteX5" fmla="*/ 725579 w 3316932"/>
              <a:gd name="connsiteY5" fmla="*/ 297 h 2481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16932" h="2481531">
                <a:moveTo>
                  <a:pt x="725579" y="297"/>
                </a:moveTo>
                <a:cubicBezTo>
                  <a:pt x="1589364" y="21002"/>
                  <a:pt x="2453148" y="1116812"/>
                  <a:pt x="3316932" y="301326"/>
                </a:cubicBezTo>
                <a:lnTo>
                  <a:pt x="3316932" y="2180206"/>
                </a:lnTo>
                <a:cubicBezTo>
                  <a:pt x="2211288" y="3224029"/>
                  <a:pt x="1105644" y="1136384"/>
                  <a:pt x="0" y="2180206"/>
                </a:cubicBezTo>
                <a:lnTo>
                  <a:pt x="0" y="301326"/>
                </a:lnTo>
                <a:cubicBezTo>
                  <a:pt x="241860" y="72990"/>
                  <a:pt x="483720" y="-5501"/>
                  <a:pt x="725579" y="297"/>
                </a:cubicBezTo>
                <a:close/>
              </a:path>
            </a:pathLst>
          </a:custGeom>
        </p:spPr>
        <p:txBody>
          <a:bodyPr wrap="square">
            <a:noAutofit/>
          </a:bodyPr>
          <a:lstStyle/>
          <a:p>
            <a:endParaRPr lang="zh-CN" altLang="en-US"/>
          </a:p>
        </p:txBody>
      </p:sp>
      <p:sp>
        <p:nvSpPr>
          <p:cNvPr id="16" name="图片占位符 15"/>
          <p:cNvSpPr>
            <a:spLocks noGrp="1"/>
          </p:cNvSpPr>
          <p:nvPr>
            <p:ph type="pic" sz="quarter" idx="11"/>
          </p:nvPr>
        </p:nvSpPr>
        <p:spPr>
          <a:xfrm>
            <a:off x="3141357" y="1557948"/>
            <a:ext cx="3316932" cy="2481531"/>
          </a:xfrm>
          <a:custGeom>
            <a:avLst/>
            <a:gdLst>
              <a:gd name="connsiteX0" fmla="*/ 725579 w 3316932"/>
              <a:gd name="connsiteY0" fmla="*/ 297 h 2481531"/>
              <a:gd name="connsiteX1" fmla="*/ 3316932 w 3316932"/>
              <a:gd name="connsiteY1" fmla="*/ 301326 h 2481531"/>
              <a:gd name="connsiteX2" fmla="*/ 3316932 w 3316932"/>
              <a:gd name="connsiteY2" fmla="*/ 2180206 h 2481531"/>
              <a:gd name="connsiteX3" fmla="*/ 0 w 3316932"/>
              <a:gd name="connsiteY3" fmla="*/ 2180206 h 2481531"/>
              <a:gd name="connsiteX4" fmla="*/ 0 w 3316932"/>
              <a:gd name="connsiteY4" fmla="*/ 301326 h 2481531"/>
              <a:gd name="connsiteX5" fmla="*/ 725579 w 3316932"/>
              <a:gd name="connsiteY5" fmla="*/ 297 h 2481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16932" h="2481531">
                <a:moveTo>
                  <a:pt x="725579" y="297"/>
                </a:moveTo>
                <a:cubicBezTo>
                  <a:pt x="1589364" y="21002"/>
                  <a:pt x="2453148" y="1116812"/>
                  <a:pt x="3316932" y="301326"/>
                </a:cubicBezTo>
                <a:lnTo>
                  <a:pt x="3316932" y="2180206"/>
                </a:lnTo>
                <a:cubicBezTo>
                  <a:pt x="2211288" y="3224029"/>
                  <a:pt x="1105644" y="1136384"/>
                  <a:pt x="0" y="2180206"/>
                </a:cubicBezTo>
                <a:lnTo>
                  <a:pt x="0" y="301326"/>
                </a:lnTo>
                <a:cubicBezTo>
                  <a:pt x="241860" y="72990"/>
                  <a:pt x="483719" y="-5501"/>
                  <a:pt x="725579" y="297"/>
                </a:cubicBezTo>
                <a:close/>
              </a:path>
            </a:pathLst>
          </a:custGeom>
        </p:spPr>
        <p:txBody>
          <a:bodyPr wrap="square">
            <a:noAutofit/>
          </a:bodyPr>
          <a:lstStyle/>
          <a:p>
            <a:endParaRPr lang="zh-CN" altLang="en-US"/>
          </a:p>
        </p:txBody>
      </p:sp>
      <p:sp>
        <p:nvSpPr>
          <p:cNvPr id="13" name="图片占位符 12"/>
          <p:cNvSpPr>
            <a:spLocks noGrp="1"/>
          </p:cNvSpPr>
          <p:nvPr>
            <p:ph type="pic" sz="quarter" idx="10"/>
          </p:nvPr>
        </p:nvSpPr>
        <p:spPr>
          <a:xfrm>
            <a:off x="550590" y="1557947"/>
            <a:ext cx="3316932" cy="2481531"/>
          </a:xfrm>
          <a:custGeom>
            <a:avLst/>
            <a:gdLst>
              <a:gd name="connsiteX0" fmla="*/ 725579 w 3316932"/>
              <a:gd name="connsiteY0" fmla="*/ 297 h 2481531"/>
              <a:gd name="connsiteX1" fmla="*/ 3316932 w 3316932"/>
              <a:gd name="connsiteY1" fmla="*/ 301326 h 2481531"/>
              <a:gd name="connsiteX2" fmla="*/ 3316932 w 3316932"/>
              <a:gd name="connsiteY2" fmla="*/ 2180206 h 2481531"/>
              <a:gd name="connsiteX3" fmla="*/ 0 w 3316932"/>
              <a:gd name="connsiteY3" fmla="*/ 2180206 h 2481531"/>
              <a:gd name="connsiteX4" fmla="*/ 0 w 3316932"/>
              <a:gd name="connsiteY4" fmla="*/ 301326 h 2481531"/>
              <a:gd name="connsiteX5" fmla="*/ 725579 w 3316932"/>
              <a:gd name="connsiteY5" fmla="*/ 297 h 2481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16932" h="2481531">
                <a:moveTo>
                  <a:pt x="725579" y="297"/>
                </a:moveTo>
                <a:cubicBezTo>
                  <a:pt x="1589363" y="21002"/>
                  <a:pt x="2453148" y="1116812"/>
                  <a:pt x="3316932" y="301326"/>
                </a:cubicBezTo>
                <a:lnTo>
                  <a:pt x="3316932" y="2180206"/>
                </a:lnTo>
                <a:cubicBezTo>
                  <a:pt x="2211288" y="3224029"/>
                  <a:pt x="1105644" y="1136384"/>
                  <a:pt x="0" y="2180206"/>
                </a:cubicBezTo>
                <a:lnTo>
                  <a:pt x="0" y="301326"/>
                </a:lnTo>
                <a:cubicBezTo>
                  <a:pt x="241860" y="72990"/>
                  <a:pt x="483719" y="-5501"/>
                  <a:pt x="725579" y="297"/>
                </a:cubicBezTo>
                <a:close/>
              </a:path>
            </a:pathLst>
          </a:custGeom>
        </p:spPr>
        <p:txBody>
          <a:bodyPr wrap="square">
            <a:noAutofit/>
          </a:bodyPr>
          <a:lstStyle/>
          <a:p>
            <a:endParaRPr lang="zh-CN" altLang="en-US"/>
          </a:p>
        </p:txBody>
      </p:sp>
    </p:spTree>
  </p:cSld>
  <p:clrMapOvr>
    <a:masterClrMapping/>
  </p:clrMapOvr>
  <mc:AlternateContent xmlns:mc="http://schemas.openxmlformats.org/markup-compatibility/2006">
    <mc:Choice xmlns:p14="http://schemas.microsoft.com/office/powerpoint/2010/main" xmlns="" Requires="p14">
      <p:transition spd="slow" p14:dur="1100">
        <p14:switch dir="r"/>
      </p:transition>
    </mc:Choice>
    <mc:Fallback>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4_标题幻灯片">
    <p:spTree>
      <p:nvGrpSpPr>
        <p:cNvPr id="1" name=""/>
        <p:cNvGrpSpPr/>
        <p:nvPr/>
      </p:nvGrpSpPr>
      <p:grpSpPr>
        <a:xfrm>
          <a:off x="0" y="0"/>
          <a:ext cx="0" cy="0"/>
          <a:chOff x="0" y="0"/>
          <a:chExt cx="0" cy="0"/>
        </a:xfrm>
      </p:grpSpPr>
      <p:sp>
        <p:nvSpPr>
          <p:cNvPr id="22" name="图片占位符 21"/>
          <p:cNvSpPr>
            <a:spLocks noGrp="1"/>
          </p:cNvSpPr>
          <p:nvPr>
            <p:ph type="pic" sz="quarter" idx="13"/>
          </p:nvPr>
        </p:nvSpPr>
        <p:spPr>
          <a:xfrm>
            <a:off x="8322890" y="1557947"/>
            <a:ext cx="3316932" cy="2481531"/>
          </a:xfrm>
          <a:custGeom>
            <a:avLst/>
            <a:gdLst>
              <a:gd name="connsiteX0" fmla="*/ 725579 w 3316932"/>
              <a:gd name="connsiteY0" fmla="*/ 297 h 2481531"/>
              <a:gd name="connsiteX1" fmla="*/ 3316932 w 3316932"/>
              <a:gd name="connsiteY1" fmla="*/ 301326 h 2481531"/>
              <a:gd name="connsiteX2" fmla="*/ 3316932 w 3316932"/>
              <a:gd name="connsiteY2" fmla="*/ 2180206 h 2481531"/>
              <a:gd name="connsiteX3" fmla="*/ 0 w 3316932"/>
              <a:gd name="connsiteY3" fmla="*/ 2180206 h 2481531"/>
              <a:gd name="connsiteX4" fmla="*/ 0 w 3316932"/>
              <a:gd name="connsiteY4" fmla="*/ 301326 h 2481531"/>
              <a:gd name="connsiteX5" fmla="*/ 725579 w 3316932"/>
              <a:gd name="connsiteY5" fmla="*/ 297 h 2481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16932" h="2481531">
                <a:moveTo>
                  <a:pt x="725579" y="297"/>
                </a:moveTo>
                <a:cubicBezTo>
                  <a:pt x="1589363" y="21002"/>
                  <a:pt x="2453148" y="1116812"/>
                  <a:pt x="3316932" y="301326"/>
                </a:cubicBezTo>
                <a:lnTo>
                  <a:pt x="3316932" y="2180206"/>
                </a:lnTo>
                <a:cubicBezTo>
                  <a:pt x="2211288" y="3224029"/>
                  <a:pt x="1105644" y="1136384"/>
                  <a:pt x="0" y="2180206"/>
                </a:cubicBezTo>
                <a:lnTo>
                  <a:pt x="0" y="301326"/>
                </a:lnTo>
                <a:cubicBezTo>
                  <a:pt x="241860" y="72990"/>
                  <a:pt x="483719" y="-5501"/>
                  <a:pt x="725579" y="297"/>
                </a:cubicBezTo>
                <a:close/>
              </a:path>
            </a:pathLst>
          </a:custGeom>
        </p:spPr>
        <p:txBody>
          <a:bodyPr wrap="square">
            <a:noAutofit/>
          </a:bodyPr>
          <a:lstStyle/>
          <a:p>
            <a:endParaRPr lang="zh-CN" altLang="en-US"/>
          </a:p>
        </p:txBody>
      </p:sp>
      <p:sp>
        <p:nvSpPr>
          <p:cNvPr id="19" name="图片占位符 18"/>
          <p:cNvSpPr>
            <a:spLocks noGrp="1"/>
          </p:cNvSpPr>
          <p:nvPr>
            <p:ph type="pic" sz="quarter" idx="12"/>
          </p:nvPr>
        </p:nvSpPr>
        <p:spPr>
          <a:xfrm>
            <a:off x="5732124" y="1557948"/>
            <a:ext cx="3316932" cy="2481531"/>
          </a:xfrm>
          <a:custGeom>
            <a:avLst/>
            <a:gdLst>
              <a:gd name="connsiteX0" fmla="*/ 725579 w 3316932"/>
              <a:gd name="connsiteY0" fmla="*/ 297 h 2481531"/>
              <a:gd name="connsiteX1" fmla="*/ 3316932 w 3316932"/>
              <a:gd name="connsiteY1" fmla="*/ 301326 h 2481531"/>
              <a:gd name="connsiteX2" fmla="*/ 3316932 w 3316932"/>
              <a:gd name="connsiteY2" fmla="*/ 2180206 h 2481531"/>
              <a:gd name="connsiteX3" fmla="*/ 0 w 3316932"/>
              <a:gd name="connsiteY3" fmla="*/ 2180206 h 2481531"/>
              <a:gd name="connsiteX4" fmla="*/ 0 w 3316932"/>
              <a:gd name="connsiteY4" fmla="*/ 301326 h 2481531"/>
              <a:gd name="connsiteX5" fmla="*/ 725579 w 3316932"/>
              <a:gd name="connsiteY5" fmla="*/ 297 h 2481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16932" h="2481531">
                <a:moveTo>
                  <a:pt x="725579" y="297"/>
                </a:moveTo>
                <a:cubicBezTo>
                  <a:pt x="1589364" y="21002"/>
                  <a:pt x="2453148" y="1116812"/>
                  <a:pt x="3316932" y="301326"/>
                </a:cubicBezTo>
                <a:lnTo>
                  <a:pt x="3316932" y="2180206"/>
                </a:lnTo>
                <a:cubicBezTo>
                  <a:pt x="2211288" y="3224029"/>
                  <a:pt x="1105644" y="1136384"/>
                  <a:pt x="0" y="2180206"/>
                </a:cubicBezTo>
                <a:lnTo>
                  <a:pt x="0" y="301326"/>
                </a:lnTo>
                <a:cubicBezTo>
                  <a:pt x="241860" y="72990"/>
                  <a:pt x="483720" y="-5501"/>
                  <a:pt x="725579" y="297"/>
                </a:cubicBezTo>
                <a:close/>
              </a:path>
            </a:pathLst>
          </a:custGeom>
        </p:spPr>
        <p:txBody>
          <a:bodyPr wrap="square">
            <a:noAutofit/>
          </a:bodyPr>
          <a:lstStyle/>
          <a:p>
            <a:endParaRPr lang="zh-CN" altLang="en-US"/>
          </a:p>
        </p:txBody>
      </p:sp>
      <p:sp>
        <p:nvSpPr>
          <p:cNvPr id="16" name="图片占位符 15"/>
          <p:cNvSpPr>
            <a:spLocks noGrp="1"/>
          </p:cNvSpPr>
          <p:nvPr>
            <p:ph type="pic" sz="quarter" idx="11"/>
          </p:nvPr>
        </p:nvSpPr>
        <p:spPr>
          <a:xfrm>
            <a:off x="3141357" y="1557948"/>
            <a:ext cx="3316932" cy="2481531"/>
          </a:xfrm>
          <a:custGeom>
            <a:avLst/>
            <a:gdLst>
              <a:gd name="connsiteX0" fmla="*/ 725579 w 3316932"/>
              <a:gd name="connsiteY0" fmla="*/ 297 h 2481531"/>
              <a:gd name="connsiteX1" fmla="*/ 3316932 w 3316932"/>
              <a:gd name="connsiteY1" fmla="*/ 301326 h 2481531"/>
              <a:gd name="connsiteX2" fmla="*/ 3316932 w 3316932"/>
              <a:gd name="connsiteY2" fmla="*/ 2180206 h 2481531"/>
              <a:gd name="connsiteX3" fmla="*/ 0 w 3316932"/>
              <a:gd name="connsiteY3" fmla="*/ 2180206 h 2481531"/>
              <a:gd name="connsiteX4" fmla="*/ 0 w 3316932"/>
              <a:gd name="connsiteY4" fmla="*/ 301326 h 2481531"/>
              <a:gd name="connsiteX5" fmla="*/ 725579 w 3316932"/>
              <a:gd name="connsiteY5" fmla="*/ 297 h 2481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16932" h="2481531">
                <a:moveTo>
                  <a:pt x="725579" y="297"/>
                </a:moveTo>
                <a:cubicBezTo>
                  <a:pt x="1589364" y="21002"/>
                  <a:pt x="2453148" y="1116812"/>
                  <a:pt x="3316932" y="301326"/>
                </a:cubicBezTo>
                <a:lnTo>
                  <a:pt x="3316932" y="2180206"/>
                </a:lnTo>
                <a:cubicBezTo>
                  <a:pt x="2211288" y="3224029"/>
                  <a:pt x="1105644" y="1136384"/>
                  <a:pt x="0" y="2180206"/>
                </a:cubicBezTo>
                <a:lnTo>
                  <a:pt x="0" y="301326"/>
                </a:lnTo>
                <a:cubicBezTo>
                  <a:pt x="241860" y="72990"/>
                  <a:pt x="483719" y="-5501"/>
                  <a:pt x="725579" y="297"/>
                </a:cubicBezTo>
                <a:close/>
              </a:path>
            </a:pathLst>
          </a:custGeom>
        </p:spPr>
        <p:txBody>
          <a:bodyPr wrap="square">
            <a:noAutofit/>
          </a:bodyPr>
          <a:lstStyle/>
          <a:p>
            <a:endParaRPr lang="zh-CN" altLang="en-US"/>
          </a:p>
        </p:txBody>
      </p:sp>
      <p:sp>
        <p:nvSpPr>
          <p:cNvPr id="13" name="图片占位符 12"/>
          <p:cNvSpPr>
            <a:spLocks noGrp="1"/>
          </p:cNvSpPr>
          <p:nvPr>
            <p:ph type="pic" sz="quarter" idx="10"/>
          </p:nvPr>
        </p:nvSpPr>
        <p:spPr>
          <a:xfrm>
            <a:off x="550590" y="1557947"/>
            <a:ext cx="3316932" cy="2481531"/>
          </a:xfrm>
          <a:custGeom>
            <a:avLst/>
            <a:gdLst>
              <a:gd name="connsiteX0" fmla="*/ 725579 w 3316932"/>
              <a:gd name="connsiteY0" fmla="*/ 297 h 2481531"/>
              <a:gd name="connsiteX1" fmla="*/ 3316932 w 3316932"/>
              <a:gd name="connsiteY1" fmla="*/ 301326 h 2481531"/>
              <a:gd name="connsiteX2" fmla="*/ 3316932 w 3316932"/>
              <a:gd name="connsiteY2" fmla="*/ 2180206 h 2481531"/>
              <a:gd name="connsiteX3" fmla="*/ 0 w 3316932"/>
              <a:gd name="connsiteY3" fmla="*/ 2180206 h 2481531"/>
              <a:gd name="connsiteX4" fmla="*/ 0 w 3316932"/>
              <a:gd name="connsiteY4" fmla="*/ 301326 h 2481531"/>
              <a:gd name="connsiteX5" fmla="*/ 725579 w 3316932"/>
              <a:gd name="connsiteY5" fmla="*/ 297 h 2481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16932" h="2481531">
                <a:moveTo>
                  <a:pt x="725579" y="297"/>
                </a:moveTo>
                <a:cubicBezTo>
                  <a:pt x="1589363" y="21002"/>
                  <a:pt x="2453148" y="1116812"/>
                  <a:pt x="3316932" y="301326"/>
                </a:cubicBezTo>
                <a:lnTo>
                  <a:pt x="3316932" y="2180206"/>
                </a:lnTo>
                <a:cubicBezTo>
                  <a:pt x="2211288" y="3224029"/>
                  <a:pt x="1105644" y="1136384"/>
                  <a:pt x="0" y="2180206"/>
                </a:cubicBezTo>
                <a:lnTo>
                  <a:pt x="0" y="301326"/>
                </a:lnTo>
                <a:cubicBezTo>
                  <a:pt x="241860" y="72990"/>
                  <a:pt x="483719" y="-5501"/>
                  <a:pt x="725579" y="297"/>
                </a:cubicBezTo>
                <a:close/>
              </a:path>
            </a:pathLst>
          </a:custGeom>
        </p:spPr>
        <p:txBody>
          <a:bodyPr wrap="square">
            <a:noAutofit/>
          </a:bodyPr>
          <a:lstStyle/>
          <a:p>
            <a:endParaRPr lang="zh-CN" altLang="en-US"/>
          </a:p>
        </p:txBody>
      </p:sp>
    </p:spTree>
  </p:cSld>
  <p:clrMapOvr>
    <a:masterClrMapping/>
  </p:clrMapOvr>
  <mc:AlternateContent xmlns:mc="http://schemas.openxmlformats.org/markup-compatibility/2006">
    <mc:Choice xmlns:p14="http://schemas.microsoft.com/office/powerpoint/2010/main" xmlns="" Requires="p14">
      <p:transition spd="slow" p14:dur="1100">
        <p14:switch dir="r"/>
      </p:transition>
    </mc:Choice>
    <mc:Fallback>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2_空白">
    <p:spTree>
      <p:nvGrpSpPr>
        <p:cNvPr id="1" name=""/>
        <p:cNvGrpSpPr/>
        <p:nvPr/>
      </p:nvGrpSpPr>
      <p:grpSpPr>
        <a:xfrm>
          <a:off x="0" y="0"/>
          <a:ext cx="0" cy="0"/>
          <a:chOff x="0" y="0"/>
          <a:chExt cx="0" cy="0"/>
        </a:xfrm>
      </p:grpSpPr>
      <p:sp>
        <p:nvSpPr>
          <p:cNvPr id="16" name="图片占位符 15"/>
          <p:cNvSpPr>
            <a:spLocks noGrp="1"/>
          </p:cNvSpPr>
          <p:nvPr>
            <p:ph type="pic" sz="quarter" idx="15"/>
          </p:nvPr>
        </p:nvSpPr>
        <p:spPr>
          <a:xfrm>
            <a:off x="4943078" y="1844824"/>
            <a:ext cx="2160240" cy="3240360"/>
          </a:xfrm>
          <a:custGeom>
            <a:avLst/>
            <a:gdLst>
              <a:gd name="connsiteX0" fmla="*/ 0 w 2160240"/>
              <a:gd name="connsiteY0" fmla="*/ 0 h 3240360"/>
              <a:gd name="connsiteX1" fmla="*/ 2160240 w 2160240"/>
              <a:gd name="connsiteY1" fmla="*/ 0 h 3240360"/>
              <a:gd name="connsiteX2" fmla="*/ 2160240 w 2160240"/>
              <a:gd name="connsiteY2" fmla="*/ 3240360 h 3240360"/>
              <a:gd name="connsiteX3" fmla="*/ 0 w 2160240"/>
              <a:gd name="connsiteY3" fmla="*/ 3240360 h 3240360"/>
            </a:gdLst>
            <a:ahLst/>
            <a:cxnLst>
              <a:cxn ang="0">
                <a:pos x="connsiteX0" y="connsiteY0"/>
              </a:cxn>
              <a:cxn ang="0">
                <a:pos x="connsiteX1" y="connsiteY1"/>
              </a:cxn>
              <a:cxn ang="0">
                <a:pos x="connsiteX2" y="connsiteY2"/>
              </a:cxn>
              <a:cxn ang="0">
                <a:pos x="connsiteX3" y="connsiteY3"/>
              </a:cxn>
            </a:cxnLst>
            <a:rect l="l" t="t" r="r" b="b"/>
            <a:pathLst>
              <a:path w="2160240" h="3240360">
                <a:moveTo>
                  <a:pt x="0" y="0"/>
                </a:moveTo>
                <a:lnTo>
                  <a:pt x="2160240" y="0"/>
                </a:lnTo>
                <a:lnTo>
                  <a:pt x="2160240" y="3240360"/>
                </a:lnTo>
                <a:lnTo>
                  <a:pt x="0" y="3240360"/>
                </a:lnTo>
                <a:close/>
              </a:path>
            </a:pathLst>
          </a:custGeom>
        </p:spPr>
        <p:txBody>
          <a:bodyPr wrap="square">
            <a:noAutofit/>
          </a:bodyPr>
          <a:lstStyle/>
          <a:p>
            <a:endParaRPr lang="zh-CN" altLang="en-US"/>
          </a:p>
        </p:txBody>
      </p:sp>
      <p:sp>
        <p:nvSpPr>
          <p:cNvPr id="13" name="图片占位符 12"/>
          <p:cNvSpPr>
            <a:spLocks noGrp="1"/>
          </p:cNvSpPr>
          <p:nvPr>
            <p:ph type="pic" sz="quarter" idx="14"/>
          </p:nvPr>
        </p:nvSpPr>
        <p:spPr>
          <a:xfrm>
            <a:off x="2638822" y="1844824"/>
            <a:ext cx="2160240" cy="3240360"/>
          </a:xfrm>
          <a:custGeom>
            <a:avLst/>
            <a:gdLst>
              <a:gd name="connsiteX0" fmla="*/ 0 w 2160240"/>
              <a:gd name="connsiteY0" fmla="*/ 0 h 3240360"/>
              <a:gd name="connsiteX1" fmla="*/ 2160240 w 2160240"/>
              <a:gd name="connsiteY1" fmla="*/ 0 h 3240360"/>
              <a:gd name="connsiteX2" fmla="*/ 2160240 w 2160240"/>
              <a:gd name="connsiteY2" fmla="*/ 3240360 h 3240360"/>
              <a:gd name="connsiteX3" fmla="*/ 0 w 2160240"/>
              <a:gd name="connsiteY3" fmla="*/ 3240360 h 3240360"/>
            </a:gdLst>
            <a:ahLst/>
            <a:cxnLst>
              <a:cxn ang="0">
                <a:pos x="connsiteX0" y="connsiteY0"/>
              </a:cxn>
              <a:cxn ang="0">
                <a:pos x="connsiteX1" y="connsiteY1"/>
              </a:cxn>
              <a:cxn ang="0">
                <a:pos x="connsiteX2" y="connsiteY2"/>
              </a:cxn>
              <a:cxn ang="0">
                <a:pos x="connsiteX3" y="connsiteY3"/>
              </a:cxn>
            </a:cxnLst>
            <a:rect l="l" t="t" r="r" b="b"/>
            <a:pathLst>
              <a:path w="2160240" h="3240360">
                <a:moveTo>
                  <a:pt x="0" y="0"/>
                </a:moveTo>
                <a:lnTo>
                  <a:pt x="2160240" y="0"/>
                </a:lnTo>
                <a:lnTo>
                  <a:pt x="2160240" y="3240360"/>
                </a:lnTo>
                <a:lnTo>
                  <a:pt x="0" y="3240360"/>
                </a:lnTo>
                <a:close/>
              </a:path>
            </a:pathLst>
          </a:custGeom>
        </p:spPr>
        <p:txBody>
          <a:bodyPr wrap="square">
            <a:noAutofit/>
          </a:bodyPr>
          <a:lstStyle/>
          <a:p>
            <a:endParaRPr lang="zh-CN" altLang="en-US"/>
          </a:p>
        </p:txBody>
      </p:sp>
      <p:sp>
        <p:nvSpPr>
          <p:cNvPr id="10" name="图片占位符 9"/>
          <p:cNvSpPr>
            <a:spLocks noGrp="1"/>
          </p:cNvSpPr>
          <p:nvPr>
            <p:ph type="pic" sz="quarter" idx="13"/>
          </p:nvPr>
        </p:nvSpPr>
        <p:spPr>
          <a:xfrm>
            <a:off x="334566" y="1844824"/>
            <a:ext cx="2160240" cy="3240360"/>
          </a:xfrm>
          <a:custGeom>
            <a:avLst/>
            <a:gdLst>
              <a:gd name="connsiteX0" fmla="*/ 0 w 2160240"/>
              <a:gd name="connsiteY0" fmla="*/ 0 h 3240360"/>
              <a:gd name="connsiteX1" fmla="*/ 2160240 w 2160240"/>
              <a:gd name="connsiteY1" fmla="*/ 0 h 3240360"/>
              <a:gd name="connsiteX2" fmla="*/ 2160240 w 2160240"/>
              <a:gd name="connsiteY2" fmla="*/ 3240360 h 3240360"/>
              <a:gd name="connsiteX3" fmla="*/ 0 w 2160240"/>
              <a:gd name="connsiteY3" fmla="*/ 3240360 h 3240360"/>
            </a:gdLst>
            <a:ahLst/>
            <a:cxnLst>
              <a:cxn ang="0">
                <a:pos x="connsiteX0" y="connsiteY0"/>
              </a:cxn>
              <a:cxn ang="0">
                <a:pos x="connsiteX1" y="connsiteY1"/>
              </a:cxn>
              <a:cxn ang="0">
                <a:pos x="connsiteX2" y="connsiteY2"/>
              </a:cxn>
              <a:cxn ang="0">
                <a:pos x="connsiteX3" y="connsiteY3"/>
              </a:cxn>
            </a:cxnLst>
            <a:rect l="l" t="t" r="r" b="b"/>
            <a:pathLst>
              <a:path w="2160240" h="3240360">
                <a:moveTo>
                  <a:pt x="0" y="0"/>
                </a:moveTo>
                <a:lnTo>
                  <a:pt x="2160240" y="0"/>
                </a:lnTo>
                <a:lnTo>
                  <a:pt x="2160240" y="3240360"/>
                </a:lnTo>
                <a:lnTo>
                  <a:pt x="0" y="3240360"/>
                </a:lnTo>
                <a:close/>
              </a:path>
            </a:pathLst>
          </a:custGeom>
        </p:spPr>
        <p:txBody>
          <a:bodyPr wrap="square">
            <a:noAutofit/>
          </a:bodyPr>
          <a:lstStyle/>
          <a:p>
            <a:endParaRPr lang="zh-CN" altLang="en-US"/>
          </a:p>
        </p:txBody>
      </p:sp>
      <p:sp>
        <p:nvSpPr>
          <p:cNvPr id="2" name="日期占位符 1"/>
          <p:cNvSpPr>
            <a:spLocks noGrp="1"/>
          </p:cNvSpPr>
          <p:nvPr>
            <p:ph type="dt" sz="half" idx="10"/>
          </p:nvPr>
        </p:nvSpPr>
        <p:spPr>
          <a:xfrm>
            <a:off x="609521" y="6356351"/>
            <a:ext cx="2844430" cy="365125"/>
          </a:xfrm>
          <a:prstGeom prst="rect">
            <a:avLst/>
          </a:prstGeom>
        </p:spPr>
        <p:txBody>
          <a:bodyPr/>
          <a:lstStyle/>
          <a:p>
            <a:fld id="{A61B1FD8-8752-40A4-8FD5-E89685AB56BD}" type="datetimeFigureOut">
              <a:rPr lang="zh-CN" altLang="en-US" smtClean="0"/>
              <a:pPr/>
              <a:t>2018/10/27</a:t>
            </a:fld>
            <a:endParaRPr lang="zh-CN" altLang="en-US"/>
          </a:p>
        </p:txBody>
      </p:sp>
      <p:sp>
        <p:nvSpPr>
          <p:cNvPr id="3" name="页脚占位符 2"/>
          <p:cNvSpPr>
            <a:spLocks noGrp="1"/>
          </p:cNvSpPr>
          <p:nvPr>
            <p:ph type="ftr" sz="quarter" idx="11"/>
          </p:nvPr>
        </p:nvSpPr>
        <p:spPr>
          <a:xfrm>
            <a:off x="4165058" y="6356351"/>
            <a:ext cx="3860297"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736463" y="6356351"/>
            <a:ext cx="2844430" cy="365125"/>
          </a:xfrm>
          <a:prstGeom prst="rect">
            <a:avLst/>
          </a:prstGeom>
        </p:spPr>
        <p:txBody>
          <a:bodyPr/>
          <a:lstStyle/>
          <a:p>
            <a:fld id="{52DCD716-44A1-4A3E-9A48-2DB906ECEF8F}" type="slidenum">
              <a:rPr lang="zh-CN" altLang="en-US" smtClean="0"/>
              <a:pPr/>
              <a:t>‹#›</a:t>
            </a:fld>
            <a:endParaRPr lang="zh-CN" altLang="en-US"/>
          </a:p>
        </p:txBody>
      </p:sp>
    </p:spTree>
  </p:cSld>
  <p:clrMapOvr>
    <a:masterClrMapping/>
  </p:clrMapOvr>
  <mc:AlternateContent xmlns:mc="http://schemas.openxmlformats.org/markup-compatibility/2006">
    <mc:Choice xmlns:p14="http://schemas.microsoft.com/office/powerpoint/2010/main" xmlns="" Requires="p14">
      <p:transition spd="slow" p14:dur="1100">
        <p14:switch dir="r"/>
      </p:transition>
    </mc:Choice>
    <mc:Fallback>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5_标题幻灯片">
    <p:spTree>
      <p:nvGrpSpPr>
        <p:cNvPr id="1" name=""/>
        <p:cNvGrpSpPr/>
        <p:nvPr/>
      </p:nvGrpSpPr>
      <p:grpSpPr>
        <a:xfrm>
          <a:off x="0" y="0"/>
          <a:ext cx="0" cy="0"/>
          <a:chOff x="0" y="0"/>
          <a:chExt cx="0" cy="0"/>
        </a:xfrm>
      </p:grpSpPr>
      <p:sp>
        <p:nvSpPr>
          <p:cNvPr id="22" name="图片占位符 21"/>
          <p:cNvSpPr>
            <a:spLocks noGrp="1"/>
          </p:cNvSpPr>
          <p:nvPr>
            <p:ph type="pic" sz="quarter" idx="13"/>
          </p:nvPr>
        </p:nvSpPr>
        <p:spPr>
          <a:xfrm>
            <a:off x="8322890" y="1557947"/>
            <a:ext cx="3316932" cy="2481531"/>
          </a:xfrm>
          <a:custGeom>
            <a:avLst/>
            <a:gdLst>
              <a:gd name="connsiteX0" fmla="*/ 725579 w 3316932"/>
              <a:gd name="connsiteY0" fmla="*/ 297 h 2481531"/>
              <a:gd name="connsiteX1" fmla="*/ 3316932 w 3316932"/>
              <a:gd name="connsiteY1" fmla="*/ 301326 h 2481531"/>
              <a:gd name="connsiteX2" fmla="*/ 3316932 w 3316932"/>
              <a:gd name="connsiteY2" fmla="*/ 2180206 h 2481531"/>
              <a:gd name="connsiteX3" fmla="*/ 0 w 3316932"/>
              <a:gd name="connsiteY3" fmla="*/ 2180206 h 2481531"/>
              <a:gd name="connsiteX4" fmla="*/ 0 w 3316932"/>
              <a:gd name="connsiteY4" fmla="*/ 301326 h 2481531"/>
              <a:gd name="connsiteX5" fmla="*/ 725579 w 3316932"/>
              <a:gd name="connsiteY5" fmla="*/ 297 h 2481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16932" h="2481531">
                <a:moveTo>
                  <a:pt x="725579" y="297"/>
                </a:moveTo>
                <a:cubicBezTo>
                  <a:pt x="1589363" y="21002"/>
                  <a:pt x="2453148" y="1116812"/>
                  <a:pt x="3316932" y="301326"/>
                </a:cubicBezTo>
                <a:lnTo>
                  <a:pt x="3316932" y="2180206"/>
                </a:lnTo>
                <a:cubicBezTo>
                  <a:pt x="2211288" y="3224029"/>
                  <a:pt x="1105644" y="1136384"/>
                  <a:pt x="0" y="2180206"/>
                </a:cubicBezTo>
                <a:lnTo>
                  <a:pt x="0" y="301326"/>
                </a:lnTo>
                <a:cubicBezTo>
                  <a:pt x="241860" y="72990"/>
                  <a:pt x="483719" y="-5501"/>
                  <a:pt x="725579" y="297"/>
                </a:cubicBezTo>
                <a:close/>
              </a:path>
            </a:pathLst>
          </a:custGeom>
        </p:spPr>
        <p:txBody>
          <a:bodyPr wrap="square">
            <a:noAutofit/>
          </a:bodyPr>
          <a:lstStyle/>
          <a:p>
            <a:endParaRPr lang="zh-CN" altLang="en-US"/>
          </a:p>
        </p:txBody>
      </p:sp>
      <p:sp>
        <p:nvSpPr>
          <p:cNvPr id="19" name="图片占位符 18"/>
          <p:cNvSpPr>
            <a:spLocks noGrp="1"/>
          </p:cNvSpPr>
          <p:nvPr>
            <p:ph type="pic" sz="quarter" idx="12"/>
          </p:nvPr>
        </p:nvSpPr>
        <p:spPr>
          <a:xfrm>
            <a:off x="5732124" y="1557948"/>
            <a:ext cx="3316932" cy="2481531"/>
          </a:xfrm>
          <a:custGeom>
            <a:avLst/>
            <a:gdLst>
              <a:gd name="connsiteX0" fmla="*/ 725579 w 3316932"/>
              <a:gd name="connsiteY0" fmla="*/ 297 h 2481531"/>
              <a:gd name="connsiteX1" fmla="*/ 3316932 w 3316932"/>
              <a:gd name="connsiteY1" fmla="*/ 301326 h 2481531"/>
              <a:gd name="connsiteX2" fmla="*/ 3316932 w 3316932"/>
              <a:gd name="connsiteY2" fmla="*/ 2180206 h 2481531"/>
              <a:gd name="connsiteX3" fmla="*/ 0 w 3316932"/>
              <a:gd name="connsiteY3" fmla="*/ 2180206 h 2481531"/>
              <a:gd name="connsiteX4" fmla="*/ 0 w 3316932"/>
              <a:gd name="connsiteY4" fmla="*/ 301326 h 2481531"/>
              <a:gd name="connsiteX5" fmla="*/ 725579 w 3316932"/>
              <a:gd name="connsiteY5" fmla="*/ 297 h 2481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16932" h="2481531">
                <a:moveTo>
                  <a:pt x="725579" y="297"/>
                </a:moveTo>
                <a:cubicBezTo>
                  <a:pt x="1589364" y="21002"/>
                  <a:pt x="2453148" y="1116812"/>
                  <a:pt x="3316932" y="301326"/>
                </a:cubicBezTo>
                <a:lnTo>
                  <a:pt x="3316932" y="2180206"/>
                </a:lnTo>
                <a:cubicBezTo>
                  <a:pt x="2211288" y="3224029"/>
                  <a:pt x="1105644" y="1136384"/>
                  <a:pt x="0" y="2180206"/>
                </a:cubicBezTo>
                <a:lnTo>
                  <a:pt x="0" y="301326"/>
                </a:lnTo>
                <a:cubicBezTo>
                  <a:pt x="241860" y="72990"/>
                  <a:pt x="483720" y="-5501"/>
                  <a:pt x="725579" y="297"/>
                </a:cubicBezTo>
                <a:close/>
              </a:path>
            </a:pathLst>
          </a:custGeom>
        </p:spPr>
        <p:txBody>
          <a:bodyPr wrap="square">
            <a:noAutofit/>
          </a:bodyPr>
          <a:lstStyle/>
          <a:p>
            <a:endParaRPr lang="zh-CN" altLang="en-US"/>
          </a:p>
        </p:txBody>
      </p:sp>
      <p:sp>
        <p:nvSpPr>
          <p:cNvPr id="16" name="图片占位符 15"/>
          <p:cNvSpPr>
            <a:spLocks noGrp="1"/>
          </p:cNvSpPr>
          <p:nvPr>
            <p:ph type="pic" sz="quarter" idx="11"/>
          </p:nvPr>
        </p:nvSpPr>
        <p:spPr>
          <a:xfrm>
            <a:off x="3141357" y="1557948"/>
            <a:ext cx="3316932" cy="2481531"/>
          </a:xfrm>
          <a:custGeom>
            <a:avLst/>
            <a:gdLst>
              <a:gd name="connsiteX0" fmla="*/ 725579 w 3316932"/>
              <a:gd name="connsiteY0" fmla="*/ 297 h 2481531"/>
              <a:gd name="connsiteX1" fmla="*/ 3316932 w 3316932"/>
              <a:gd name="connsiteY1" fmla="*/ 301326 h 2481531"/>
              <a:gd name="connsiteX2" fmla="*/ 3316932 w 3316932"/>
              <a:gd name="connsiteY2" fmla="*/ 2180206 h 2481531"/>
              <a:gd name="connsiteX3" fmla="*/ 0 w 3316932"/>
              <a:gd name="connsiteY3" fmla="*/ 2180206 h 2481531"/>
              <a:gd name="connsiteX4" fmla="*/ 0 w 3316932"/>
              <a:gd name="connsiteY4" fmla="*/ 301326 h 2481531"/>
              <a:gd name="connsiteX5" fmla="*/ 725579 w 3316932"/>
              <a:gd name="connsiteY5" fmla="*/ 297 h 2481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16932" h="2481531">
                <a:moveTo>
                  <a:pt x="725579" y="297"/>
                </a:moveTo>
                <a:cubicBezTo>
                  <a:pt x="1589364" y="21002"/>
                  <a:pt x="2453148" y="1116812"/>
                  <a:pt x="3316932" y="301326"/>
                </a:cubicBezTo>
                <a:lnTo>
                  <a:pt x="3316932" y="2180206"/>
                </a:lnTo>
                <a:cubicBezTo>
                  <a:pt x="2211288" y="3224029"/>
                  <a:pt x="1105644" y="1136384"/>
                  <a:pt x="0" y="2180206"/>
                </a:cubicBezTo>
                <a:lnTo>
                  <a:pt x="0" y="301326"/>
                </a:lnTo>
                <a:cubicBezTo>
                  <a:pt x="241860" y="72990"/>
                  <a:pt x="483719" y="-5501"/>
                  <a:pt x="725579" y="297"/>
                </a:cubicBezTo>
                <a:close/>
              </a:path>
            </a:pathLst>
          </a:custGeom>
        </p:spPr>
        <p:txBody>
          <a:bodyPr wrap="square">
            <a:noAutofit/>
          </a:bodyPr>
          <a:lstStyle/>
          <a:p>
            <a:endParaRPr lang="zh-CN" altLang="en-US"/>
          </a:p>
        </p:txBody>
      </p:sp>
      <p:sp>
        <p:nvSpPr>
          <p:cNvPr id="13" name="图片占位符 12"/>
          <p:cNvSpPr>
            <a:spLocks noGrp="1"/>
          </p:cNvSpPr>
          <p:nvPr>
            <p:ph type="pic" sz="quarter" idx="10"/>
          </p:nvPr>
        </p:nvSpPr>
        <p:spPr>
          <a:xfrm>
            <a:off x="550590" y="1557947"/>
            <a:ext cx="3316932" cy="2481531"/>
          </a:xfrm>
          <a:custGeom>
            <a:avLst/>
            <a:gdLst>
              <a:gd name="connsiteX0" fmla="*/ 725579 w 3316932"/>
              <a:gd name="connsiteY0" fmla="*/ 297 h 2481531"/>
              <a:gd name="connsiteX1" fmla="*/ 3316932 w 3316932"/>
              <a:gd name="connsiteY1" fmla="*/ 301326 h 2481531"/>
              <a:gd name="connsiteX2" fmla="*/ 3316932 w 3316932"/>
              <a:gd name="connsiteY2" fmla="*/ 2180206 h 2481531"/>
              <a:gd name="connsiteX3" fmla="*/ 0 w 3316932"/>
              <a:gd name="connsiteY3" fmla="*/ 2180206 h 2481531"/>
              <a:gd name="connsiteX4" fmla="*/ 0 w 3316932"/>
              <a:gd name="connsiteY4" fmla="*/ 301326 h 2481531"/>
              <a:gd name="connsiteX5" fmla="*/ 725579 w 3316932"/>
              <a:gd name="connsiteY5" fmla="*/ 297 h 2481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16932" h="2481531">
                <a:moveTo>
                  <a:pt x="725579" y="297"/>
                </a:moveTo>
                <a:cubicBezTo>
                  <a:pt x="1589363" y="21002"/>
                  <a:pt x="2453148" y="1116812"/>
                  <a:pt x="3316932" y="301326"/>
                </a:cubicBezTo>
                <a:lnTo>
                  <a:pt x="3316932" y="2180206"/>
                </a:lnTo>
                <a:cubicBezTo>
                  <a:pt x="2211288" y="3224029"/>
                  <a:pt x="1105644" y="1136384"/>
                  <a:pt x="0" y="2180206"/>
                </a:cubicBezTo>
                <a:lnTo>
                  <a:pt x="0" y="301326"/>
                </a:lnTo>
                <a:cubicBezTo>
                  <a:pt x="241860" y="72990"/>
                  <a:pt x="483719" y="-5501"/>
                  <a:pt x="725579" y="297"/>
                </a:cubicBezTo>
                <a:close/>
              </a:path>
            </a:pathLst>
          </a:custGeom>
        </p:spPr>
        <p:txBody>
          <a:bodyPr wrap="square">
            <a:noAutofit/>
          </a:bodyPr>
          <a:lstStyle/>
          <a:p>
            <a:endParaRPr lang="zh-CN" altLang="en-US"/>
          </a:p>
        </p:txBody>
      </p:sp>
    </p:spTree>
  </p:cSld>
  <p:clrMapOvr>
    <a:masterClrMapping/>
  </p:clrMapOvr>
  <mc:AlternateContent xmlns:mc="http://schemas.openxmlformats.org/markup-compatibility/2006">
    <mc:Choice xmlns:p14="http://schemas.microsoft.com/office/powerpoint/2010/main" xmlns="" Requires="p14">
      <p:transition spd="slow" p14:dur="1100">
        <p14:switch dir="r"/>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2959" y="4406901"/>
            <a:ext cx="10361851" cy="1362075"/>
          </a:xfrm>
          <a:prstGeom prst="rect">
            <a:avLst/>
          </a:prstGeo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2959" y="2906713"/>
            <a:ext cx="10361851" cy="1500187"/>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a:xfrm>
            <a:off x="609521" y="6356351"/>
            <a:ext cx="2844430" cy="365125"/>
          </a:xfrm>
          <a:prstGeom prst="rect">
            <a:avLst/>
          </a:prstGeom>
        </p:spPr>
        <p:txBody>
          <a:bodyPr/>
          <a:lstStyle/>
          <a:p>
            <a:fld id="{A61B1FD8-8752-40A4-8FD5-E89685AB56BD}" type="datetimeFigureOut">
              <a:rPr lang="zh-CN" altLang="en-US" smtClean="0"/>
              <a:pPr/>
              <a:t>2018/10/27</a:t>
            </a:fld>
            <a:endParaRPr lang="zh-CN" altLang="en-US"/>
          </a:p>
        </p:txBody>
      </p:sp>
      <p:sp>
        <p:nvSpPr>
          <p:cNvPr id="5" name="页脚占位符 4"/>
          <p:cNvSpPr>
            <a:spLocks noGrp="1"/>
          </p:cNvSpPr>
          <p:nvPr>
            <p:ph type="ftr" sz="quarter" idx="11"/>
          </p:nvPr>
        </p:nvSpPr>
        <p:spPr>
          <a:xfrm>
            <a:off x="4165058" y="6356351"/>
            <a:ext cx="3860297"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736463" y="6356351"/>
            <a:ext cx="2844430" cy="365125"/>
          </a:xfrm>
          <a:prstGeom prst="rect">
            <a:avLst/>
          </a:prstGeom>
        </p:spPr>
        <p:txBody>
          <a:bodyPr/>
          <a:lstStyle/>
          <a:p>
            <a:fld id="{52DCD716-44A1-4A3E-9A48-2DB906ECEF8F}" type="slidenum">
              <a:rPr lang="zh-CN" altLang="en-US" smtClean="0"/>
              <a:pPr/>
              <a:t>‹#›</a:t>
            </a:fld>
            <a:endParaRPr lang="zh-CN" altLang="en-US"/>
          </a:p>
        </p:txBody>
      </p:sp>
    </p:spTree>
  </p:cSld>
  <p:clrMapOvr>
    <a:masterClrMapping/>
  </p:clrMapOvr>
  <mc:AlternateContent xmlns:mc="http://schemas.openxmlformats.org/markup-compatibility/2006">
    <mc:Choice xmlns:p14="http://schemas.microsoft.com/office/powerpoint/2010/main" xmlns="" Requires="p14">
      <p:transition spd="slow" p14:dur="1100">
        <p14:switch dir="r"/>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
        <p:nvSpPr>
          <p:cNvPr id="11" name="图片占位符 10"/>
          <p:cNvSpPr>
            <a:spLocks noGrp="1"/>
          </p:cNvSpPr>
          <p:nvPr>
            <p:ph type="pic" sz="quarter" idx="10"/>
          </p:nvPr>
        </p:nvSpPr>
        <p:spPr>
          <a:xfrm>
            <a:off x="664616" y="3784060"/>
            <a:ext cx="4340490" cy="1750330"/>
          </a:xfrm>
          <a:custGeom>
            <a:avLst/>
            <a:gdLst>
              <a:gd name="connsiteX0" fmla="*/ 3162662 w 4340490"/>
              <a:gd name="connsiteY0" fmla="*/ 0 h 1750330"/>
              <a:gd name="connsiteX1" fmla="*/ 4340490 w 4340490"/>
              <a:gd name="connsiteY1" fmla="*/ 1743799 h 1750330"/>
              <a:gd name="connsiteX2" fmla="*/ 0 w 4340490"/>
              <a:gd name="connsiteY2" fmla="*/ 1750330 h 1750330"/>
              <a:gd name="connsiteX3" fmla="*/ 1153675 w 4340490"/>
              <a:gd name="connsiteY3" fmla="*/ 3266 h 1750330"/>
            </a:gdLst>
            <a:ahLst/>
            <a:cxnLst>
              <a:cxn ang="0">
                <a:pos x="connsiteX0" y="connsiteY0"/>
              </a:cxn>
              <a:cxn ang="0">
                <a:pos x="connsiteX1" y="connsiteY1"/>
              </a:cxn>
              <a:cxn ang="0">
                <a:pos x="connsiteX2" y="connsiteY2"/>
              </a:cxn>
              <a:cxn ang="0">
                <a:pos x="connsiteX3" y="connsiteY3"/>
              </a:cxn>
            </a:cxnLst>
            <a:rect l="l" t="t" r="r" b="b"/>
            <a:pathLst>
              <a:path w="4340490" h="1750330">
                <a:moveTo>
                  <a:pt x="3162662" y="0"/>
                </a:moveTo>
                <a:lnTo>
                  <a:pt x="4340490" y="1743799"/>
                </a:lnTo>
                <a:lnTo>
                  <a:pt x="0" y="1750330"/>
                </a:lnTo>
                <a:lnTo>
                  <a:pt x="1153675" y="3266"/>
                </a:lnTo>
                <a:close/>
              </a:path>
            </a:pathLst>
          </a:custGeom>
        </p:spPr>
        <p:txBody>
          <a:bodyPr wrap="square">
            <a:noAutofit/>
          </a:bodyPr>
          <a:lstStyle/>
          <a:p>
            <a:endParaRPr lang="zh-CN" altLang="en-US"/>
          </a:p>
        </p:txBody>
      </p:sp>
    </p:spTree>
  </p:cSld>
  <p:clrMapOvr>
    <a:masterClrMapping/>
  </p:clrMapOvr>
  <mc:AlternateContent xmlns:mc="http://schemas.openxmlformats.org/markup-compatibility/2006">
    <mc:Choice xmlns:p14="http://schemas.microsoft.com/office/powerpoint/2010/main" xmlns="" Requires="p14">
      <p:transition spd="slow" p14:dur="1100">
        <p14:switch dir="r"/>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sp>
        <p:nvSpPr>
          <p:cNvPr id="13" name="图片占位符 12"/>
          <p:cNvSpPr>
            <a:spLocks noGrp="1"/>
          </p:cNvSpPr>
          <p:nvPr>
            <p:ph type="pic" sz="quarter" idx="10"/>
          </p:nvPr>
        </p:nvSpPr>
        <p:spPr>
          <a:xfrm>
            <a:off x="1" y="3140968"/>
            <a:ext cx="12190413" cy="2808312"/>
          </a:xfrm>
          <a:custGeom>
            <a:avLst/>
            <a:gdLst>
              <a:gd name="connsiteX0" fmla="*/ 0 w 12190413"/>
              <a:gd name="connsiteY0" fmla="*/ 0 h 2808312"/>
              <a:gd name="connsiteX1" fmla="*/ 12190413 w 12190413"/>
              <a:gd name="connsiteY1" fmla="*/ 0 h 2808312"/>
              <a:gd name="connsiteX2" fmla="*/ 12190413 w 12190413"/>
              <a:gd name="connsiteY2" fmla="*/ 2808312 h 2808312"/>
              <a:gd name="connsiteX3" fmla="*/ 0 w 12190413"/>
              <a:gd name="connsiteY3" fmla="*/ 2808312 h 2808312"/>
            </a:gdLst>
            <a:ahLst/>
            <a:cxnLst>
              <a:cxn ang="0">
                <a:pos x="connsiteX0" y="connsiteY0"/>
              </a:cxn>
              <a:cxn ang="0">
                <a:pos x="connsiteX1" y="connsiteY1"/>
              </a:cxn>
              <a:cxn ang="0">
                <a:pos x="connsiteX2" y="connsiteY2"/>
              </a:cxn>
              <a:cxn ang="0">
                <a:pos x="connsiteX3" y="connsiteY3"/>
              </a:cxn>
            </a:cxnLst>
            <a:rect l="l" t="t" r="r" b="b"/>
            <a:pathLst>
              <a:path w="12190413" h="2808312">
                <a:moveTo>
                  <a:pt x="0" y="0"/>
                </a:moveTo>
                <a:lnTo>
                  <a:pt x="12190413" y="0"/>
                </a:lnTo>
                <a:lnTo>
                  <a:pt x="12190413" y="2808312"/>
                </a:lnTo>
                <a:lnTo>
                  <a:pt x="0" y="2808312"/>
                </a:lnTo>
                <a:close/>
              </a:path>
            </a:pathLst>
          </a:custGeom>
        </p:spPr>
        <p:txBody>
          <a:bodyPr wrap="square">
            <a:noAutofit/>
          </a:bodyPr>
          <a:lstStyle/>
          <a:p>
            <a:endParaRPr lang="zh-CN" altLang="en-US"/>
          </a:p>
        </p:txBody>
      </p:sp>
    </p:spTree>
  </p:cSld>
  <p:clrMapOvr>
    <a:masterClrMapping/>
  </p:clrMapOvr>
  <mc:AlternateContent xmlns:mc="http://schemas.openxmlformats.org/markup-compatibility/2006">
    <mc:Choice xmlns:p14="http://schemas.microsoft.com/office/powerpoint/2010/main" xmlns="" Requires="p14">
      <p:transition spd="slow" p14:dur="1100">
        <p14:switch dir="r"/>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9" name="图片占位符 8"/>
          <p:cNvSpPr>
            <a:spLocks noGrp="1"/>
          </p:cNvSpPr>
          <p:nvPr>
            <p:ph type="pic" sz="quarter" idx="10"/>
          </p:nvPr>
        </p:nvSpPr>
        <p:spPr>
          <a:xfrm>
            <a:off x="8281988" y="2122488"/>
            <a:ext cx="3910012" cy="3498850"/>
          </a:xfrm>
          <a:custGeom>
            <a:avLst/>
            <a:gdLst>
              <a:gd name="connsiteX0" fmla="*/ 1691811 w 3910012"/>
              <a:gd name="connsiteY0" fmla="*/ 0 h 3498850"/>
              <a:gd name="connsiteX1" fmla="*/ 3217485 w 3910012"/>
              <a:gd name="connsiteY1" fmla="*/ 0 h 3498850"/>
              <a:gd name="connsiteX2" fmla="*/ 3217485 w 3910012"/>
              <a:gd name="connsiteY2" fmla="*/ 1923 h 3498850"/>
              <a:gd name="connsiteX3" fmla="*/ 3910012 w 3910012"/>
              <a:gd name="connsiteY3" fmla="*/ 1923 h 3498850"/>
              <a:gd name="connsiteX4" fmla="*/ 3910012 w 3910012"/>
              <a:gd name="connsiteY4" fmla="*/ 3498850 h 3498850"/>
              <a:gd name="connsiteX5" fmla="*/ 692527 w 3910012"/>
              <a:gd name="connsiteY5" fmla="*/ 3498850 h 3498850"/>
              <a:gd name="connsiteX6" fmla="*/ 692527 w 3910012"/>
              <a:gd name="connsiteY6" fmla="*/ 3496927 h 3498850"/>
              <a:gd name="connsiteX7" fmla="*/ 0 w 3910012"/>
              <a:gd name="connsiteY7" fmla="*/ 3496927 h 3498850"/>
              <a:gd name="connsiteX8" fmla="*/ 0 w 3910012"/>
              <a:gd name="connsiteY8" fmla="*/ 3479320 h 3498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10012" h="3498850">
                <a:moveTo>
                  <a:pt x="1691811" y="0"/>
                </a:moveTo>
                <a:lnTo>
                  <a:pt x="3217485" y="0"/>
                </a:lnTo>
                <a:lnTo>
                  <a:pt x="3217485" y="1923"/>
                </a:lnTo>
                <a:lnTo>
                  <a:pt x="3910012" y="1923"/>
                </a:lnTo>
                <a:lnTo>
                  <a:pt x="3910012" y="3498850"/>
                </a:lnTo>
                <a:lnTo>
                  <a:pt x="692527" y="3498850"/>
                </a:lnTo>
                <a:lnTo>
                  <a:pt x="692527" y="3496927"/>
                </a:lnTo>
                <a:lnTo>
                  <a:pt x="0" y="3496927"/>
                </a:lnTo>
                <a:lnTo>
                  <a:pt x="0" y="3479320"/>
                </a:lnTo>
                <a:close/>
              </a:path>
            </a:pathLst>
          </a:custGeom>
        </p:spPr>
        <p:txBody>
          <a:bodyPr wrap="square">
            <a:noAutofit/>
          </a:bodyPr>
          <a:lstStyle/>
          <a:p>
            <a:endParaRPr lang="zh-CN" altLang="en-US" dirty="0"/>
          </a:p>
        </p:txBody>
      </p:sp>
    </p:spTree>
  </p:cSld>
  <p:clrMapOvr>
    <a:masterClrMapping/>
  </p:clrMapOvr>
  <mc:AlternateContent xmlns:mc="http://schemas.openxmlformats.org/markup-compatibility/2006">
    <mc:Choice xmlns:p14="http://schemas.microsoft.com/office/powerpoint/2010/main" xmlns="" Requires="p14">
      <p:transition spd="slow" p14:dur="1100">
        <p14:switch dir="r"/>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16" name="图片占位符 15"/>
          <p:cNvSpPr>
            <a:spLocks noGrp="1"/>
          </p:cNvSpPr>
          <p:nvPr>
            <p:ph type="pic" sz="quarter" idx="15"/>
          </p:nvPr>
        </p:nvSpPr>
        <p:spPr>
          <a:xfrm>
            <a:off x="4943078" y="1844824"/>
            <a:ext cx="2160240" cy="3240360"/>
          </a:xfrm>
          <a:custGeom>
            <a:avLst/>
            <a:gdLst>
              <a:gd name="connsiteX0" fmla="*/ 0 w 2160240"/>
              <a:gd name="connsiteY0" fmla="*/ 0 h 3240360"/>
              <a:gd name="connsiteX1" fmla="*/ 2160240 w 2160240"/>
              <a:gd name="connsiteY1" fmla="*/ 0 h 3240360"/>
              <a:gd name="connsiteX2" fmla="*/ 2160240 w 2160240"/>
              <a:gd name="connsiteY2" fmla="*/ 3240360 h 3240360"/>
              <a:gd name="connsiteX3" fmla="*/ 0 w 2160240"/>
              <a:gd name="connsiteY3" fmla="*/ 3240360 h 3240360"/>
            </a:gdLst>
            <a:ahLst/>
            <a:cxnLst>
              <a:cxn ang="0">
                <a:pos x="connsiteX0" y="connsiteY0"/>
              </a:cxn>
              <a:cxn ang="0">
                <a:pos x="connsiteX1" y="connsiteY1"/>
              </a:cxn>
              <a:cxn ang="0">
                <a:pos x="connsiteX2" y="connsiteY2"/>
              </a:cxn>
              <a:cxn ang="0">
                <a:pos x="connsiteX3" y="connsiteY3"/>
              </a:cxn>
            </a:cxnLst>
            <a:rect l="l" t="t" r="r" b="b"/>
            <a:pathLst>
              <a:path w="2160240" h="3240360">
                <a:moveTo>
                  <a:pt x="0" y="0"/>
                </a:moveTo>
                <a:lnTo>
                  <a:pt x="2160240" y="0"/>
                </a:lnTo>
                <a:lnTo>
                  <a:pt x="2160240" y="3240360"/>
                </a:lnTo>
                <a:lnTo>
                  <a:pt x="0" y="3240360"/>
                </a:lnTo>
                <a:close/>
              </a:path>
            </a:pathLst>
          </a:custGeom>
        </p:spPr>
        <p:txBody>
          <a:bodyPr wrap="square">
            <a:noAutofit/>
          </a:bodyPr>
          <a:lstStyle/>
          <a:p>
            <a:endParaRPr lang="zh-CN" altLang="en-US"/>
          </a:p>
        </p:txBody>
      </p:sp>
      <p:sp>
        <p:nvSpPr>
          <p:cNvPr id="13" name="图片占位符 12"/>
          <p:cNvSpPr>
            <a:spLocks noGrp="1"/>
          </p:cNvSpPr>
          <p:nvPr>
            <p:ph type="pic" sz="quarter" idx="14"/>
          </p:nvPr>
        </p:nvSpPr>
        <p:spPr>
          <a:xfrm>
            <a:off x="2638822" y="1844824"/>
            <a:ext cx="2160240" cy="3240360"/>
          </a:xfrm>
          <a:custGeom>
            <a:avLst/>
            <a:gdLst>
              <a:gd name="connsiteX0" fmla="*/ 0 w 2160240"/>
              <a:gd name="connsiteY0" fmla="*/ 0 h 3240360"/>
              <a:gd name="connsiteX1" fmla="*/ 2160240 w 2160240"/>
              <a:gd name="connsiteY1" fmla="*/ 0 h 3240360"/>
              <a:gd name="connsiteX2" fmla="*/ 2160240 w 2160240"/>
              <a:gd name="connsiteY2" fmla="*/ 3240360 h 3240360"/>
              <a:gd name="connsiteX3" fmla="*/ 0 w 2160240"/>
              <a:gd name="connsiteY3" fmla="*/ 3240360 h 3240360"/>
            </a:gdLst>
            <a:ahLst/>
            <a:cxnLst>
              <a:cxn ang="0">
                <a:pos x="connsiteX0" y="connsiteY0"/>
              </a:cxn>
              <a:cxn ang="0">
                <a:pos x="connsiteX1" y="connsiteY1"/>
              </a:cxn>
              <a:cxn ang="0">
                <a:pos x="connsiteX2" y="connsiteY2"/>
              </a:cxn>
              <a:cxn ang="0">
                <a:pos x="connsiteX3" y="connsiteY3"/>
              </a:cxn>
            </a:cxnLst>
            <a:rect l="l" t="t" r="r" b="b"/>
            <a:pathLst>
              <a:path w="2160240" h="3240360">
                <a:moveTo>
                  <a:pt x="0" y="0"/>
                </a:moveTo>
                <a:lnTo>
                  <a:pt x="2160240" y="0"/>
                </a:lnTo>
                <a:lnTo>
                  <a:pt x="2160240" y="3240360"/>
                </a:lnTo>
                <a:lnTo>
                  <a:pt x="0" y="3240360"/>
                </a:lnTo>
                <a:close/>
              </a:path>
            </a:pathLst>
          </a:custGeom>
        </p:spPr>
        <p:txBody>
          <a:bodyPr wrap="square">
            <a:noAutofit/>
          </a:bodyPr>
          <a:lstStyle/>
          <a:p>
            <a:endParaRPr lang="zh-CN" altLang="en-US"/>
          </a:p>
        </p:txBody>
      </p:sp>
      <p:sp>
        <p:nvSpPr>
          <p:cNvPr id="10" name="图片占位符 9"/>
          <p:cNvSpPr>
            <a:spLocks noGrp="1"/>
          </p:cNvSpPr>
          <p:nvPr>
            <p:ph type="pic" sz="quarter" idx="13"/>
          </p:nvPr>
        </p:nvSpPr>
        <p:spPr>
          <a:xfrm>
            <a:off x="334566" y="1844824"/>
            <a:ext cx="2160240" cy="3240360"/>
          </a:xfrm>
          <a:custGeom>
            <a:avLst/>
            <a:gdLst>
              <a:gd name="connsiteX0" fmla="*/ 0 w 2160240"/>
              <a:gd name="connsiteY0" fmla="*/ 0 h 3240360"/>
              <a:gd name="connsiteX1" fmla="*/ 2160240 w 2160240"/>
              <a:gd name="connsiteY1" fmla="*/ 0 h 3240360"/>
              <a:gd name="connsiteX2" fmla="*/ 2160240 w 2160240"/>
              <a:gd name="connsiteY2" fmla="*/ 3240360 h 3240360"/>
              <a:gd name="connsiteX3" fmla="*/ 0 w 2160240"/>
              <a:gd name="connsiteY3" fmla="*/ 3240360 h 3240360"/>
            </a:gdLst>
            <a:ahLst/>
            <a:cxnLst>
              <a:cxn ang="0">
                <a:pos x="connsiteX0" y="connsiteY0"/>
              </a:cxn>
              <a:cxn ang="0">
                <a:pos x="connsiteX1" y="connsiteY1"/>
              </a:cxn>
              <a:cxn ang="0">
                <a:pos x="connsiteX2" y="connsiteY2"/>
              </a:cxn>
              <a:cxn ang="0">
                <a:pos x="connsiteX3" y="connsiteY3"/>
              </a:cxn>
            </a:cxnLst>
            <a:rect l="l" t="t" r="r" b="b"/>
            <a:pathLst>
              <a:path w="2160240" h="3240360">
                <a:moveTo>
                  <a:pt x="0" y="0"/>
                </a:moveTo>
                <a:lnTo>
                  <a:pt x="2160240" y="0"/>
                </a:lnTo>
                <a:lnTo>
                  <a:pt x="2160240" y="3240360"/>
                </a:lnTo>
                <a:lnTo>
                  <a:pt x="0" y="3240360"/>
                </a:lnTo>
                <a:close/>
              </a:path>
            </a:pathLst>
          </a:custGeom>
        </p:spPr>
        <p:txBody>
          <a:bodyPr wrap="square">
            <a:noAutofit/>
          </a:bodyPr>
          <a:lstStyle/>
          <a:p>
            <a:endParaRPr lang="zh-CN" altLang="en-US"/>
          </a:p>
        </p:txBody>
      </p:sp>
      <p:sp>
        <p:nvSpPr>
          <p:cNvPr id="2" name="日期占位符 1"/>
          <p:cNvSpPr>
            <a:spLocks noGrp="1"/>
          </p:cNvSpPr>
          <p:nvPr>
            <p:ph type="dt" sz="half" idx="10"/>
          </p:nvPr>
        </p:nvSpPr>
        <p:spPr>
          <a:xfrm>
            <a:off x="609521" y="6356351"/>
            <a:ext cx="2844430" cy="365125"/>
          </a:xfrm>
          <a:prstGeom prst="rect">
            <a:avLst/>
          </a:prstGeom>
        </p:spPr>
        <p:txBody>
          <a:bodyPr/>
          <a:lstStyle/>
          <a:p>
            <a:fld id="{A61B1FD8-8752-40A4-8FD5-E89685AB56BD}" type="datetimeFigureOut">
              <a:rPr lang="zh-CN" altLang="en-US" smtClean="0"/>
              <a:pPr/>
              <a:t>2018/10/27</a:t>
            </a:fld>
            <a:endParaRPr lang="zh-CN" altLang="en-US"/>
          </a:p>
        </p:txBody>
      </p:sp>
      <p:sp>
        <p:nvSpPr>
          <p:cNvPr id="3" name="页脚占位符 2"/>
          <p:cNvSpPr>
            <a:spLocks noGrp="1"/>
          </p:cNvSpPr>
          <p:nvPr>
            <p:ph type="ftr" sz="quarter" idx="11"/>
          </p:nvPr>
        </p:nvSpPr>
        <p:spPr>
          <a:xfrm>
            <a:off x="4165058" y="6356351"/>
            <a:ext cx="3860297"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736463" y="6356351"/>
            <a:ext cx="2844430" cy="365125"/>
          </a:xfrm>
          <a:prstGeom prst="rect">
            <a:avLst/>
          </a:prstGeom>
        </p:spPr>
        <p:txBody>
          <a:bodyPr/>
          <a:lstStyle/>
          <a:p>
            <a:fld id="{52DCD716-44A1-4A3E-9A48-2DB906ECEF8F}" type="slidenum">
              <a:rPr lang="zh-CN" altLang="en-US" smtClean="0"/>
              <a:pPr/>
              <a:t>‹#›</a:t>
            </a:fld>
            <a:endParaRPr lang="zh-CN" altLang="en-US"/>
          </a:p>
        </p:txBody>
      </p:sp>
    </p:spTree>
  </p:cSld>
  <p:clrMapOvr>
    <a:masterClrMapping/>
  </p:clrMapOvr>
  <mc:AlternateContent xmlns:mc="http://schemas.openxmlformats.org/markup-compatibility/2006">
    <mc:Choice xmlns:p14="http://schemas.microsoft.com/office/powerpoint/2010/main" xmlns="" Requires="p14">
      <p:transition spd="slow" p14:dur="1100">
        <p14:switch dir="r"/>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内容与标题">
    <p:spTree>
      <p:nvGrpSpPr>
        <p:cNvPr id="1" name=""/>
        <p:cNvGrpSpPr/>
        <p:nvPr/>
      </p:nvGrpSpPr>
      <p:grpSpPr>
        <a:xfrm>
          <a:off x="0" y="0"/>
          <a:ext cx="0" cy="0"/>
          <a:chOff x="0" y="0"/>
          <a:chExt cx="0" cy="0"/>
        </a:xfrm>
      </p:grpSpPr>
      <p:sp>
        <p:nvSpPr>
          <p:cNvPr id="19" name="图片占位符 18"/>
          <p:cNvSpPr>
            <a:spLocks noGrp="1"/>
          </p:cNvSpPr>
          <p:nvPr>
            <p:ph type="pic" sz="quarter" idx="12"/>
          </p:nvPr>
        </p:nvSpPr>
        <p:spPr>
          <a:xfrm>
            <a:off x="7967414" y="1919396"/>
            <a:ext cx="1980464" cy="1545360"/>
          </a:xfrm>
          <a:custGeom>
            <a:avLst/>
            <a:gdLst>
              <a:gd name="connsiteX0" fmla="*/ 0 w 1980464"/>
              <a:gd name="connsiteY0" fmla="*/ 0 h 1545360"/>
              <a:gd name="connsiteX1" fmla="*/ 1980464 w 1980464"/>
              <a:gd name="connsiteY1" fmla="*/ 0 h 1545360"/>
              <a:gd name="connsiteX2" fmla="*/ 1980464 w 1980464"/>
              <a:gd name="connsiteY2" fmla="*/ 1545360 h 1545360"/>
              <a:gd name="connsiteX3" fmla="*/ 0 w 1980464"/>
              <a:gd name="connsiteY3" fmla="*/ 1545360 h 1545360"/>
            </a:gdLst>
            <a:ahLst/>
            <a:cxnLst>
              <a:cxn ang="0">
                <a:pos x="connsiteX0" y="connsiteY0"/>
              </a:cxn>
              <a:cxn ang="0">
                <a:pos x="connsiteX1" y="connsiteY1"/>
              </a:cxn>
              <a:cxn ang="0">
                <a:pos x="connsiteX2" y="connsiteY2"/>
              </a:cxn>
              <a:cxn ang="0">
                <a:pos x="connsiteX3" y="connsiteY3"/>
              </a:cxn>
            </a:cxnLst>
            <a:rect l="l" t="t" r="r" b="b"/>
            <a:pathLst>
              <a:path w="1980464" h="1545360">
                <a:moveTo>
                  <a:pt x="0" y="0"/>
                </a:moveTo>
                <a:lnTo>
                  <a:pt x="1980464" y="0"/>
                </a:lnTo>
                <a:lnTo>
                  <a:pt x="1980464" y="1545360"/>
                </a:lnTo>
                <a:lnTo>
                  <a:pt x="0" y="1545360"/>
                </a:lnTo>
                <a:close/>
              </a:path>
            </a:pathLst>
          </a:custGeom>
        </p:spPr>
        <p:txBody>
          <a:bodyPr wrap="square">
            <a:noAutofit/>
          </a:bodyPr>
          <a:lstStyle/>
          <a:p>
            <a:endParaRPr lang="zh-CN" altLang="en-US"/>
          </a:p>
        </p:txBody>
      </p:sp>
      <p:sp>
        <p:nvSpPr>
          <p:cNvPr id="16" name="图片占位符 15"/>
          <p:cNvSpPr>
            <a:spLocks noGrp="1"/>
          </p:cNvSpPr>
          <p:nvPr>
            <p:ph type="pic" sz="quarter" idx="11"/>
          </p:nvPr>
        </p:nvSpPr>
        <p:spPr>
          <a:xfrm>
            <a:off x="4202664" y="1392772"/>
            <a:ext cx="3628956" cy="2413391"/>
          </a:xfrm>
          <a:custGeom>
            <a:avLst/>
            <a:gdLst>
              <a:gd name="connsiteX0" fmla="*/ 0 w 3628956"/>
              <a:gd name="connsiteY0" fmla="*/ 0 h 2413391"/>
              <a:gd name="connsiteX1" fmla="*/ 3628956 w 3628956"/>
              <a:gd name="connsiteY1" fmla="*/ 0 h 2413391"/>
              <a:gd name="connsiteX2" fmla="*/ 3628956 w 3628956"/>
              <a:gd name="connsiteY2" fmla="*/ 2413391 h 2413391"/>
              <a:gd name="connsiteX3" fmla="*/ 0 w 3628956"/>
              <a:gd name="connsiteY3" fmla="*/ 2413391 h 2413391"/>
            </a:gdLst>
            <a:ahLst/>
            <a:cxnLst>
              <a:cxn ang="0">
                <a:pos x="connsiteX0" y="connsiteY0"/>
              </a:cxn>
              <a:cxn ang="0">
                <a:pos x="connsiteX1" y="connsiteY1"/>
              </a:cxn>
              <a:cxn ang="0">
                <a:pos x="connsiteX2" y="connsiteY2"/>
              </a:cxn>
              <a:cxn ang="0">
                <a:pos x="connsiteX3" y="connsiteY3"/>
              </a:cxn>
            </a:cxnLst>
            <a:rect l="l" t="t" r="r" b="b"/>
            <a:pathLst>
              <a:path w="3628956" h="2413391">
                <a:moveTo>
                  <a:pt x="0" y="0"/>
                </a:moveTo>
                <a:lnTo>
                  <a:pt x="3628956" y="0"/>
                </a:lnTo>
                <a:lnTo>
                  <a:pt x="3628956" y="2413391"/>
                </a:lnTo>
                <a:lnTo>
                  <a:pt x="0" y="2413391"/>
                </a:lnTo>
                <a:close/>
              </a:path>
            </a:pathLst>
          </a:custGeom>
        </p:spPr>
        <p:txBody>
          <a:bodyPr wrap="square">
            <a:noAutofit/>
          </a:bodyPr>
          <a:lstStyle/>
          <a:p>
            <a:endParaRPr lang="zh-CN" altLang="en-US"/>
          </a:p>
        </p:txBody>
      </p:sp>
      <p:sp>
        <p:nvSpPr>
          <p:cNvPr id="13" name="图片占位符 12"/>
          <p:cNvSpPr>
            <a:spLocks noGrp="1"/>
          </p:cNvSpPr>
          <p:nvPr>
            <p:ph type="pic" sz="quarter" idx="10"/>
          </p:nvPr>
        </p:nvSpPr>
        <p:spPr>
          <a:xfrm>
            <a:off x="2088091" y="1913661"/>
            <a:ext cx="1990891" cy="1545360"/>
          </a:xfrm>
          <a:custGeom>
            <a:avLst/>
            <a:gdLst>
              <a:gd name="connsiteX0" fmla="*/ 0 w 1990891"/>
              <a:gd name="connsiteY0" fmla="*/ 0 h 1545360"/>
              <a:gd name="connsiteX1" fmla="*/ 1990891 w 1990891"/>
              <a:gd name="connsiteY1" fmla="*/ 0 h 1545360"/>
              <a:gd name="connsiteX2" fmla="*/ 1990891 w 1990891"/>
              <a:gd name="connsiteY2" fmla="*/ 1545360 h 1545360"/>
              <a:gd name="connsiteX3" fmla="*/ 0 w 1990891"/>
              <a:gd name="connsiteY3" fmla="*/ 1545360 h 1545360"/>
            </a:gdLst>
            <a:ahLst/>
            <a:cxnLst>
              <a:cxn ang="0">
                <a:pos x="connsiteX0" y="connsiteY0"/>
              </a:cxn>
              <a:cxn ang="0">
                <a:pos x="connsiteX1" y="connsiteY1"/>
              </a:cxn>
              <a:cxn ang="0">
                <a:pos x="connsiteX2" y="connsiteY2"/>
              </a:cxn>
              <a:cxn ang="0">
                <a:pos x="connsiteX3" y="connsiteY3"/>
              </a:cxn>
            </a:cxnLst>
            <a:rect l="l" t="t" r="r" b="b"/>
            <a:pathLst>
              <a:path w="1990891" h="1545360">
                <a:moveTo>
                  <a:pt x="0" y="0"/>
                </a:moveTo>
                <a:lnTo>
                  <a:pt x="1990891" y="0"/>
                </a:lnTo>
                <a:lnTo>
                  <a:pt x="1990891" y="1545360"/>
                </a:lnTo>
                <a:lnTo>
                  <a:pt x="0" y="1545360"/>
                </a:lnTo>
                <a:close/>
              </a:path>
            </a:pathLst>
          </a:custGeom>
        </p:spPr>
        <p:txBody>
          <a:bodyPr wrap="square">
            <a:noAutofit/>
          </a:bodyPr>
          <a:lstStyle/>
          <a:p>
            <a:endParaRPr lang="zh-CN" altLang="en-US"/>
          </a:p>
        </p:txBody>
      </p:sp>
    </p:spTree>
  </p:cSld>
  <p:clrMapOvr>
    <a:masterClrMapping/>
  </p:clrMapOvr>
  <mc:AlternateContent xmlns:mc="http://schemas.openxmlformats.org/markup-compatibility/2006">
    <mc:Choice xmlns:p14="http://schemas.microsoft.com/office/powerpoint/2010/main" xmlns="" Requires="p14">
      <p:transition spd="slow" p14:dur="1100">
        <p14:switch dir="r"/>
      </p:transition>
    </mc:Choice>
    <mc:Fallback>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406" y="4800600"/>
            <a:ext cx="7314248" cy="566738"/>
          </a:xfrm>
          <a:prstGeom prst="rect">
            <a:avLst/>
          </a:prstGeo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406" y="612775"/>
            <a:ext cx="7314248"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2389406" y="5367338"/>
            <a:ext cx="7314248"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a:xfrm>
            <a:off x="609521" y="6356351"/>
            <a:ext cx="2844430" cy="365125"/>
          </a:xfrm>
          <a:prstGeom prst="rect">
            <a:avLst/>
          </a:prstGeom>
        </p:spPr>
        <p:txBody>
          <a:bodyPr/>
          <a:lstStyle/>
          <a:p>
            <a:fld id="{A61B1FD8-8752-40A4-8FD5-E89685AB56BD}" type="datetimeFigureOut">
              <a:rPr lang="zh-CN" altLang="en-US" smtClean="0"/>
              <a:pPr/>
              <a:t>2018/10/27</a:t>
            </a:fld>
            <a:endParaRPr lang="zh-CN" altLang="en-US"/>
          </a:p>
        </p:txBody>
      </p:sp>
      <p:sp>
        <p:nvSpPr>
          <p:cNvPr id="6" name="页脚占位符 5"/>
          <p:cNvSpPr>
            <a:spLocks noGrp="1"/>
          </p:cNvSpPr>
          <p:nvPr>
            <p:ph type="ftr" sz="quarter" idx="11"/>
          </p:nvPr>
        </p:nvSpPr>
        <p:spPr>
          <a:xfrm>
            <a:off x="4165058" y="6356351"/>
            <a:ext cx="3860297"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736463" y="6356351"/>
            <a:ext cx="2844430" cy="365125"/>
          </a:xfrm>
          <a:prstGeom prst="rect">
            <a:avLst/>
          </a:prstGeom>
        </p:spPr>
        <p:txBody>
          <a:bodyPr/>
          <a:lstStyle/>
          <a:p>
            <a:fld id="{52DCD716-44A1-4A3E-9A48-2DB906ECEF8F}" type="slidenum">
              <a:rPr lang="zh-CN" altLang="en-US" smtClean="0"/>
              <a:pPr/>
              <a:t>‹#›</a:t>
            </a:fld>
            <a:endParaRPr lang="zh-CN" altLang="en-US"/>
          </a:p>
        </p:txBody>
      </p:sp>
    </p:spTree>
  </p:cSld>
  <p:clrMapOvr>
    <a:masterClrMapping/>
  </p:clrMapOvr>
  <mc:AlternateContent xmlns:mc="http://schemas.openxmlformats.org/markup-compatibility/2006">
    <mc:Choice xmlns:p14="http://schemas.microsoft.com/office/powerpoint/2010/main" xmlns="" Requires="p14">
      <p:transition spd="slow" p14:dur="1100">
        <p14:switch dir="r"/>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p14="http://schemas.microsoft.com/office/powerpoint/2010/main" xmlns="" Requires="p14">
      <p:transition spd="slow" p14:dur="1100">
        <p14:switch dir="r"/>
      </p:transition>
    </mc:Choice>
    <mc:Fallback>
      <p:transition spd="slow">
        <p:fade/>
      </p:transition>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4" r:id="rId12"/>
    <p:sldLayoutId id="2147483675" r:id="rId13"/>
    <p:sldLayoutId id="2147483676" r:id="rId14"/>
    <p:sldLayoutId id="2147483677" r:id="rId15"/>
    <p:sldLayoutId id="2147483678" r:id="rId16"/>
    <p:sldLayoutId id="2147483679" r:id="rId17"/>
  </p:sldLayoutIdLst>
  <mc:AlternateContent xmlns:mc="http://schemas.openxmlformats.org/markup-compatibility/2006">
    <mc:Choice xmlns:p14="http://schemas.microsoft.com/office/powerpoint/2010/main" xmlns="" Requires="p14">
      <p:transition spd="slow" p14:dur="1100">
        <p14:switch dir="r"/>
      </p:transition>
    </mc:Choice>
    <mc:Fallback>
      <p:transition spd="slow">
        <p:fade/>
      </p:transition>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notesSlide" Target="../notesSlides/notesSlide1.xml"/><Relationship Id="rId7" Type="http://schemas.openxmlformats.org/officeDocument/2006/relationships/image" Target="../media/image1.png"/><Relationship Id="rId2" Type="http://schemas.openxmlformats.org/officeDocument/2006/relationships/slideLayout" Target="../slideLayouts/slideLayout18.xml"/><Relationship Id="rId1" Type="http://schemas.openxmlformats.org/officeDocument/2006/relationships/video" Target="NULL" TargetMode="External"/><Relationship Id="rId6" Type="http://schemas.microsoft.com/office/2007/relationships/media" Target="../media/media1.mp3"/></Relationships>
</file>

<file path=ppt/slides/_rels/slide10.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26.xml"/><Relationship Id="rId5" Type="http://schemas.openxmlformats.org/officeDocument/2006/relationships/image" Target="../media/image31.jpeg"/><Relationship Id="rId4" Type="http://schemas.openxmlformats.org/officeDocument/2006/relationships/image" Target="../media/image30.jpeg"/></Relationships>
</file>

<file path=ppt/slides/_rels/slide11.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Layout" Target="../slideLayouts/slideLayout26.xml"/><Relationship Id="rId5" Type="http://schemas.openxmlformats.org/officeDocument/2006/relationships/image" Target="../media/image35.jpeg"/><Relationship Id="rId4" Type="http://schemas.openxmlformats.org/officeDocument/2006/relationships/image" Target="../media/image34.jpeg"/></Relationships>
</file>

<file path=ppt/slides/_rels/slide12.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slideLayout" Target="../slideLayouts/slideLayout26.xml"/><Relationship Id="rId5" Type="http://schemas.openxmlformats.org/officeDocument/2006/relationships/image" Target="../media/image39.jpeg"/><Relationship Id="rId4" Type="http://schemas.openxmlformats.org/officeDocument/2006/relationships/image" Target="../media/image38.jpeg"/></Relationships>
</file>

<file path=ppt/slides/_rels/slide13.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jpeg"/><Relationship Id="rId1" Type="http://schemas.openxmlformats.org/officeDocument/2006/relationships/slideLayout" Target="../slideLayouts/slideLayout25.xml"/><Relationship Id="rId5" Type="http://schemas.openxmlformats.org/officeDocument/2006/relationships/image" Target="../media/image43.jpeg"/><Relationship Id="rId4" Type="http://schemas.openxmlformats.org/officeDocument/2006/relationships/image" Target="../media/image42.jpeg"/></Relationships>
</file>

<file path=ppt/slides/_rels/slide14.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jpeg"/><Relationship Id="rId1" Type="http://schemas.openxmlformats.org/officeDocument/2006/relationships/slideLayout" Target="../slideLayouts/slideLayout28.xml"/><Relationship Id="rId5" Type="http://schemas.openxmlformats.org/officeDocument/2006/relationships/image" Target="../media/image47.jpeg"/><Relationship Id="rId4" Type="http://schemas.openxmlformats.org/officeDocument/2006/relationships/image" Target="../media/image46.jpeg"/></Relationships>
</file>

<file path=ppt/slides/_rels/slide15.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jpeg"/><Relationship Id="rId1" Type="http://schemas.openxmlformats.org/officeDocument/2006/relationships/slideLayout" Target="../slideLayouts/slideLayout24.xml"/><Relationship Id="rId5" Type="http://schemas.openxmlformats.org/officeDocument/2006/relationships/image" Target="../media/image51.jpeg"/><Relationship Id="rId4" Type="http://schemas.openxmlformats.org/officeDocument/2006/relationships/image" Target="../media/image50.jpeg"/></Relationships>
</file>

<file path=ppt/slides/_rels/slide16.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2.png"/><Relationship Id="rId1" Type="http://schemas.openxmlformats.org/officeDocument/2006/relationships/slideLayout" Target="../slideLayouts/slideLayout23.xml"/><Relationship Id="rId5" Type="http://schemas.openxmlformats.org/officeDocument/2006/relationships/image" Target="../media/image55.jpeg"/><Relationship Id="rId4" Type="http://schemas.openxmlformats.org/officeDocument/2006/relationships/image" Target="../media/image54.jpeg"/></Relationships>
</file>

<file path=ppt/slides/_rels/slide17.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56.jpe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56.jpe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56.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8.xml"/><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6.jpe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image" Target="../media/image56.jpeg"/><Relationship Id="rId1" Type="http://schemas.openxmlformats.org/officeDocument/2006/relationships/slideLayout" Target="../slideLayouts/slideLayout1.xml"/><Relationship Id="rId4" Type="http://schemas.openxmlformats.org/officeDocument/2006/relationships/image" Target="../media/image62.jpeg"/></Relationships>
</file>

<file path=ppt/slides/_rels/slide2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56.jpe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image" Target="../media/image56.jpeg"/><Relationship Id="rId1" Type="http://schemas.openxmlformats.org/officeDocument/2006/relationships/slideLayout" Target="../slideLayouts/slideLayout1.xml"/><Relationship Id="rId4" Type="http://schemas.openxmlformats.org/officeDocument/2006/relationships/image" Target="../media/image65.jpeg"/></Relationships>
</file>

<file path=ppt/slides/_rels/slide24.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image" Target="../media/image56.jpeg"/><Relationship Id="rId1" Type="http://schemas.openxmlformats.org/officeDocument/2006/relationships/slideLayout" Target="../slideLayouts/slideLayout1.xml"/><Relationship Id="rId4" Type="http://schemas.openxmlformats.org/officeDocument/2006/relationships/image" Target="../media/image67.jpeg"/></Relationships>
</file>

<file path=ppt/slides/_rels/slide2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56.jpeg"/><Relationship Id="rId1" Type="http://schemas.openxmlformats.org/officeDocument/2006/relationships/slideLayout" Target="../slideLayouts/slideLayout1.xml"/><Relationship Id="rId4" Type="http://schemas.openxmlformats.org/officeDocument/2006/relationships/image" Target="../media/image69.png"/></Relationships>
</file>

<file path=ppt/slides/_rels/slide26.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image" Target="../media/image56.jpeg"/><Relationship Id="rId1" Type="http://schemas.openxmlformats.org/officeDocument/2006/relationships/slideLayout" Target="../slideLayouts/slideLayout1.xml"/><Relationship Id="rId4" Type="http://schemas.openxmlformats.org/officeDocument/2006/relationships/image" Target="../media/image71.jpeg"/></Relationships>
</file>

<file path=ppt/slides/_rels/slide27.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image" Target="../media/image56.jpe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8" Type="http://schemas.openxmlformats.org/officeDocument/2006/relationships/image" Target="../media/image79.jpeg"/><Relationship Id="rId3" Type="http://schemas.openxmlformats.org/officeDocument/2006/relationships/image" Target="../media/image74.jpeg"/><Relationship Id="rId7" Type="http://schemas.openxmlformats.org/officeDocument/2006/relationships/image" Target="../media/image78.jpeg"/><Relationship Id="rId2" Type="http://schemas.openxmlformats.org/officeDocument/2006/relationships/image" Target="../media/image73.jpeg"/><Relationship Id="rId1" Type="http://schemas.openxmlformats.org/officeDocument/2006/relationships/slideLayout" Target="../slideLayouts/slideLayout1.xml"/><Relationship Id="rId6" Type="http://schemas.openxmlformats.org/officeDocument/2006/relationships/image" Target="../media/image77.jpeg"/><Relationship Id="rId5" Type="http://schemas.openxmlformats.org/officeDocument/2006/relationships/image" Target="../media/image76.jpeg"/><Relationship Id="rId4" Type="http://schemas.openxmlformats.org/officeDocument/2006/relationships/image" Target="../media/image75.jpeg"/><Relationship Id="rId9" Type="http://schemas.openxmlformats.org/officeDocument/2006/relationships/image" Target="../media/image80.jpeg"/></Relationships>
</file>

<file path=ppt/slides/_rels/slide29.xml.rels><?xml version="1.0" encoding="UTF-8" standalone="yes"?>
<Relationships xmlns="http://schemas.openxmlformats.org/package/2006/relationships"><Relationship Id="rId8" Type="http://schemas.openxmlformats.org/officeDocument/2006/relationships/image" Target="../media/image87.jpeg"/><Relationship Id="rId3" Type="http://schemas.openxmlformats.org/officeDocument/2006/relationships/image" Target="../media/image82.jpeg"/><Relationship Id="rId7" Type="http://schemas.openxmlformats.org/officeDocument/2006/relationships/image" Target="../media/image86.jpeg"/><Relationship Id="rId2" Type="http://schemas.openxmlformats.org/officeDocument/2006/relationships/image" Target="../media/image81.jpeg"/><Relationship Id="rId1" Type="http://schemas.openxmlformats.org/officeDocument/2006/relationships/slideLayout" Target="../slideLayouts/slideLayout1.xml"/><Relationship Id="rId6" Type="http://schemas.openxmlformats.org/officeDocument/2006/relationships/image" Target="../media/image85.jpeg"/><Relationship Id="rId5" Type="http://schemas.openxmlformats.org/officeDocument/2006/relationships/image" Target="../media/image84.jpeg"/><Relationship Id="rId4" Type="http://schemas.openxmlformats.org/officeDocument/2006/relationships/image" Target="../media/image83.jpeg"/><Relationship Id="rId9" Type="http://schemas.openxmlformats.org/officeDocument/2006/relationships/image" Target="../media/image88.jpeg"/></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30.xml.rels><?xml version="1.0" encoding="UTF-8" standalone="yes"?>
<Relationships xmlns="http://schemas.openxmlformats.org/package/2006/relationships"><Relationship Id="rId8" Type="http://schemas.openxmlformats.org/officeDocument/2006/relationships/image" Target="../media/image95.jpeg"/><Relationship Id="rId3" Type="http://schemas.openxmlformats.org/officeDocument/2006/relationships/image" Target="../media/image90.jpeg"/><Relationship Id="rId7" Type="http://schemas.openxmlformats.org/officeDocument/2006/relationships/image" Target="../media/image94.jpeg"/><Relationship Id="rId2" Type="http://schemas.openxmlformats.org/officeDocument/2006/relationships/image" Target="../media/image89.jpeg"/><Relationship Id="rId1" Type="http://schemas.openxmlformats.org/officeDocument/2006/relationships/slideLayout" Target="../slideLayouts/slideLayout1.xml"/><Relationship Id="rId6" Type="http://schemas.openxmlformats.org/officeDocument/2006/relationships/image" Target="../media/image93.jpeg"/><Relationship Id="rId5" Type="http://schemas.openxmlformats.org/officeDocument/2006/relationships/image" Target="../media/image92.jpeg"/><Relationship Id="rId4" Type="http://schemas.openxmlformats.org/officeDocument/2006/relationships/image" Target="../media/image91.jpeg"/><Relationship Id="rId9" Type="http://schemas.openxmlformats.org/officeDocument/2006/relationships/image" Target="../media/image96.jpeg"/></Relationships>
</file>

<file path=ppt/slides/_rels/slide31.xml.rels><?xml version="1.0" encoding="UTF-8" standalone="yes"?>
<Relationships xmlns="http://schemas.openxmlformats.org/package/2006/relationships"><Relationship Id="rId8" Type="http://schemas.openxmlformats.org/officeDocument/2006/relationships/image" Target="../media/image103.jpeg"/><Relationship Id="rId3" Type="http://schemas.openxmlformats.org/officeDocument/2006/relationships/image" Target="../media/image98.jpeg"/><Relationship Id="rId7" Type="http://schemas.openxmlformats.org/officeDocument/2006/relationships/image" Target="../media/image102.jpeg"/><Relationship Id="rId2" Type="http://schemas.openxmlformats.org/officeDocument/2006/relationships/image" Target="../media/image97.jpeg"/><Relationship Id="rId1" Type="http://schemas.openxmlformats.org/officeDocument/2006/relationships/slideLayout" Target="../slideLayouts/slideLayout1.xml"/><Relationship Id="rId6" Type="http://schemas.openxmlformats.org/officeDocument/2006/relationships/image" Target="../media/image101.jpeg"/><Relationship Id="rId5" Type="http://schemas.openxmlformats.org/officeDocument/2006/relationships/image" Target="../media/image100.jpeg"/><Relationship Id="rId4" Type="http://schemas.openxmlformats.org/officeDocument/2006/relationships/image" Target="../media/image99.jpeg"/><Relationship Id="rId9" Type="http://schemas.openxmlformats.org/officeDocument/2006/relationships/image" Target="../media/image104.jpeg"/></Relationships>
</file>

<file path=ppt/slides/_rels/slide32.xml.rels><?xml version="1.0" encoding="UTF-8" standalone="yes"?>
<Relationships xmlns="http://schemas.openxmlformats.org/package/2006/relationships"><Relationship Id="rId8" Type="http://schemas.openxmlformats.org/officeDocument/2006/relationships/image" Target="../media/image111.jpeg"/><Relationship Id="rId3" Type="http://schemas.openxmlformats.org/officeDocument/2006/relationships/image" Target="../media/image106.jpeg"/><Relationship Id="rId7" Type="http://schemas.openxmlformats.org/officeDocument/2006/relationships/image" Target="../media/image110.jpeg"/><Relationship Id="rId2" Type="http://schemas.openxmlformats.org/officeDocument/2006/relationships/image" Target="../media/image105.jpeg"/><Relationship Id="rId1" Type="http://schemas.openxmlformats.org/officeDocument/2006/relationships/slideLayout" Target="../slideLayouts/slideLayout1.xml"/><Relationship Id="rId6" Type="http://schemas.openxmlformats.org/officeDocument/2006/relationships/image" Target="../media/image109.jpeg"/><Relationship Id="rId5" Type="http://schemas.openxmlformats.org/officeDocument/2006/relationships/image" Target="../media/image108.jpeg"/><Relationship Id="rId4" Type="http://schemas.openxmlformats.org/officeDocument/2006/relationships/image" Target="../media/image107.jpeg"/><Relationship Id="rId9" Type="http://schemas.openxmlformats.org/officeDocument/2006/relationships/image" Target="../media/image112.jpeg"/></Relationships>
</file>

<file path=ppt/slides/_rels/slide33.xml.rels><?xml version="1.0" encoding="UTF-8" standalone="yes"?>
<Relationships xmlns="http://schemas.openxmlformats.org/package/2006/relationships"><Relationship Id="rId3" Type="http://schemas.openxmlformats.org/officeDocument/2006/relationships/image" Target="../media/image114.jpeg"/><Relationship Id="rId2" Type="http://schemas.openxmlformats.org/officeDocument/2006/relationships/image" Target="../media/image113.jpeg"/><Relationship Id="rId1" Type="http://schemas.openxmlformats.org/officeDocument/2006/relationships/slideLayout" Target="../slideLayouts/slideLayout1.xml"/><Relationship Id="rId6" Type="http://schemas.openxmlformats.org/officeDocument/2006/relationships/image" Target="../media/image117.jpeg"/><Relationship Id="rId5" Type="http://schemas.openxmlformats.org/officeDocument/2006/relationships/image" Target="../media/image116.jpeg"/><Relationship Id="rId4" Type="http://schemas.openxmlformats.org/officeDocument/2006/relationships/image" Target="../media/image115.jpeg"/></Relationships>
</file>

<file path=ppt/slides/_rels/slide34.xml.rels><?xml version="1.0" encoding="UTF-8" standalone="yes"?>
<Relationships xmlns="http://schemas.openxmlformats.org/package/2006/relationships"><Relationship Id="rId8" Type="http://schemas.openxmlformats.org/officeDocument/2006/relationships/image" Target="../media/image124.jpeg"/><Relationship Id="rId3" Type="http://schemas.openxmlformats.org/officeDocument/2006/relationships/image" Target="../media/image119.jpeg"/><Relationship Id="rId7" Type="http://schemas.openxmlformats.org/officeDocument/2006/relationships/image" Target="../media/image123.jpeg"/><Relationship Id="rId2" Type="http://schemas.openxmlformats.org/officeDocument/2006/relationships/image" Target="../media/image118.jpeg"/><Relationship Id="rId1" Type="http://schemas.openxmlformats.org/officeDocument/2006/relationships/slideLayout" Target="../slideLayouts/slideLayout1.xml"/><Relationship Id="rId6" Type="http://schemas.openxmlformats.org/officeDocument/2006/relationships/image" Target="../media/image122.jpeg"/><Relationship Id="rId5" Type="http://schemas.openxmlformats.org/officeDocument/2006/relationships/image" Target="../media/image121.jpeg"/><Relationship Id="rId4" Type="http://schemas.openxmlformats.org/officeDocument/2006/relationships/image" Target="../media/image120.jpeg"/><Relationship Id="rId9" Type="http://schemas.openxmlformats.org/officeDocument/2006/relationships/image" Target="../media/image125.jpeg"/></Relationships>
</file>

<file path=ppt/slides/_rels/slide35.xml.rels><?xml version="1.0" encoding="UTF-8" standalone="yes"?>
<Relationships xmlns="http://schemas.openxmlformats.org/package/2006/relationships"><Relationship Id="rId8" Type="http://schemas.openxmlformats.org/officeDocument/2006/relationships/image" Target="../media/image132.jpeg"/><Relationship Id="rId3" Type="http://schemas.openxmlformats.org/officeDocument/2006/relationships/image" Target="../media/image127.jpeg"/><Relationship Id="rId7" Type="http://schemas.openxmlformats.org/officeDocument/2006/relationships/image" Target="../media/image131.jpeg"/><Relationship Id="rId2" Type="http://schemas.openxmlformats.org/officeDocument/2006/relationships/image" Target="../media/image126.jpeg"/><Relationship Id="rId1" Type="http://schemas.openxmlformats.org/officeDocument/2006/relationships/slideLayout" Target="../slideLayouts/slideLayout1.xml"/><Relationship Id="rId6" Type="http://schemas.openxmlformats.org/officeDocument/2006/relationships/image" Target="../media/image130.jpeg"/><Relationship Id="rId5" Type="http://schemas.openxmlformats.org/officeDocument/2006/relationships/image" Target="../media/image129.jpeg"/><Relationship Id="rId4" Type="http://schemas.openxmlformats.org/officeDocument/2006/relationships/image" Target="../media/image128.jpeg"/><Relationship Id="rId9" Type="http://schemas.openxmlformats.org/officeDocument/2006/relationships/image" Target="../media/image133.jpeg"/></Relationships>
</file>

<file path=ppt/slides/_rels/slide36.xml.rels><?xml version="1.0" encoding="UTF-8" standalone="yes"?>
<Relationships xmlns="http://schemas.openxmlformats.org/package/2006/relationships"><Relationship Id="rId3" Type="http://schemas.openxmlformats.org/officeDocument/2006/relationships/image" Target="../media/image135.jpeg"/><Relationship Id="rId7" Type="http://schemas.openxmlformats.org/officeDocument/2006/relationships/image" Target="../media/image139.jpeg"/><Relationship Id="rId2" Type="http://schemas.openxmlformats.org/officeDocument/2006/relationships/image" Target="../media/image134.jpeg"/><Relationship Id="rId1" Type="http://schemas.openxmlformats.org/officeDocument/2006/relationships/slideLayout" Target="../slideLayouts/slideLayout1.xml"/><Relationship Id="rId6" Type="http://schemas.openxmlformats.org/officeDocument/2006/relationships/image" Target="../media/image138.jpeg"/><Relationship Id="rId5" Type="http://schemas.openxmlformats.org/officeDocument/2006/relationships/image" Target="../media/image137.jpeg"/><Relationship Id="rId4" Type="http://schemas.openxmlformats.org/officeDocument/2006/relationships/image" Target="../media/image136.jpeg"/></Relationships>
</file>

<file path=ppt/slides/_rels/slide37.xml.rels><?xml version="1.0" encoding="UTF-8" standalone="yes"?>
<Relationships xmlns="http://schemas.openxmlformats.org/package/2006/relationships"><Relationship Id="rId8" Type="http://schemas.openxmlformats.org/officeDocument/2006/relationships/image" Target="../media/image146.jpeg"/><Relationship Id="rId3" Type="http://schemas.openxmlformats.org/officeDocument/2006/relationships/image" Target="../media/image141.jpeg"/><Relationship Id="rId7" Type="http://schemas.openxmlformats.org/officeDocument/2006/relationships/image" Target="../media/image145.jpeg"/><Relationship Id="rId2" Type="http://schemas.openxmlformats.org/officeDocument/2006/relationships/image" Target="../media/image140.jpeg"/><Relationship Id="rId1" Type="http://schemas.openxmlformats.org/officeDocument/2006/relationships/slideLayout" Target="../slideLayouts/slideLayout1.xml"/><Relationship Id="rId6" Type="http://schemas.openxmlformats.org/officeDocument/2006/relationships/image" Target="../media/image144.jpeg"/><Relationship Id="rId5" Type="http://schemas.openxmlformats.org/officeDocument/2006/relationships/image" Target="../media/image143.jpeg"/><Relationship Id="rId4" Type="http://schemas.openxmlformats.org/officeDocument/2006/relationships/image" Target="../media/image142.jpeg"/><Relationship Id="rId9" Type="http://schemas.openxmlformats.org/officeDocument/2006/relationships/image" Target="../media/image147.jpeg"/></Relationships>
</file>

<file path=ppt/slides/_rels/slide38.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image" Target="../media/image6.png"/><Relationship Id="rId7" Type="http://schemas.openxmlformats.org/officeDocument/2006/relationships/image" Target="../media/image10.jpeg"/><Relationship Id="rId2" Type="http://schemas.openxmlformats.org/officeDocument/2006/relationships/notesSlide" Target="../notesSlides/notesSlide5.xml"/><Relationship Id="rId1" Type="http://schemas.openxmlformats.org/officeDocument/2006/relationships/slideLayout" Target="../slideLayouts/slideLayout2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9" Type="http://schemas.openxmlformats.org/officeDocument/2006/relationships/image" Target="../media/image12.jpeg"/></Relationships>
</file>

<file path=ppt/slides/_rels/slide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6.jpeg"/><Relationship Id="rId5" Type="http://schemas.openxmlformats.org/officeDocument/2006/relationships/image" Target="../media/image15.jpeg"/><Relationship Id="rId4" Type="http://schemas.openxmlformats.org/officeDocument/2006/relationships/image" Target="../media/image14.jpeg"/></Relationships>
</file>

<file path=ppt/slides/_rels/slide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5.jpeg"/><Relationship Id="rId1" Type="http://schemas.openxmlformats.org/officeDocument/2006/relationships/slideLayout" Target="../slideLayouts/slideLayout24.xml"/><Relationship Id="rId5" Type="http://schemas.openxmlformats.org/officeDocument/2006/relationships/image" Target="../media/image19.jpeg"/><Relationship Id="rId4" Type="http://schemas.openxmlformats.org/officeDocument/2006/relationships/image" Target="../media/image18.jpeg"/></Relationships>
</file>

<file path=ppt/slides/_rels/slide8.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23.xml"/><Relationship Id="rId5" Type="http://schemas.openxmlformats.org/officeDocument/2006/relationships/image" Target="../media/image23.jpeg"/><Relationship Id="rId4" Type="http://schemas.openxmlformats.org/officeDocument/2006/relationships/image" Target="../media/image22.jpeg"/></Relationships>
</file>

<file path=ppt/slides/_rels/slide9.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25.xml"/><Relationship Id="rId5" Type="http://schemas.openxmlformats.org/officeDocument/2006/relationships/image" Target="../media/image27.jpeg"/><Relationship Id="rId4" Type="http://schemas.openxmlformats.org/officeDocument/2006/relationships/image" Target="../media/image26.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3"/>
          <p:cNvSpPr txBox="1"/>
          <p:nvPr/>
        </p:nvSpPr>
        <p:spPr>
          <a:xfrm>
            <a:off x="5224021" y="2338511"/>
            <a:ext cx="5871845" cy="1661993"/>
          </a:xfrm>
          <a:prstGeom prst="rect">
            <a:avLst/>
          </a:prstGeom>
          <a:noFill/>
          <a:ln w="57150">
            <a:noFill/>
          </a:ln>
          <a:effectLst/>
        </p:spPr>
        <p:txBody>
          <a:bodyPr wrap="square" rtlCol="0">
            <a:spAutoFit/>
          </a:bodyPr>
          <a:lstStyle/>
          <a:p>
            <a:pPr algn="ctr"/>
            <a:r>
              <a:rPr lang="zh-CN" altLang="en-US" sz="6600" b="1" dirty="0" smtClean="0">
                <a:solidFill>
                  <a:schemeClr val="accent6">
                    <a:lumMod val="75000"/>
                  </a:schemeClr>
                </a:solidFill>
                <a:latin typeface="微软雅黑" panose="020B0503020204020204" pitchFamily="34" charset="-122"/>
                <a:ea typeface="微软雅黑" panose="020B0503020204020204" pitchFamily="34" charset="-122"/>
              </a:rPr>
              <a:t>王贵仁</a:t>
            </a:r>
            <a:endParaRPr lang="zh-CN" altLang="en-US" sz="6600" b="1" dirty="0">
              <a:solidFill>
                <a:schemeClr val="accent6">
                  <a:lumMod val="75000"/>
                </a:schemeClr>
              </a:solidFill>
              <a:latin typeface="微软雅黑" panose="020B0503020204020204" pitchFamily="34" charset="-122"/>
              <a:ea typeface="微软雅黑" panose="020B0503020204020204" pitchFamily="34" charset="-122"/>
            </a:endParaRPr>
          </a:p>
          <a:p>
            <a:pPr algn="ctr"/>
            <a:r>
              <a:rPr lang="zh-CN" altLang="en-US" sz="3600" b="1" dirty="0" smtClean="0">
                <a:solidFill>
                  <a:srgbClr val="FFC000"/>
                </a:solidFill>
                <a:latin typeface="微软雅黑" panose="020B0503020204020204" pitchFamily="34" charset="-122"/>
                <a:ea typeface="微软雅黑" panose="020B0503020204020204" pitchFamily="34" charset="-122"/>
              </a:rPr>
              <a:t>砂</a:t>
            </a:r>
            <a:r>
              <a:rPr lang="en-US" altLang="zh-CN" sz="3600" b="1" dirty="0" smtClean="0">
                <a:solidFill>
                  <a:srgbClr val="FFC000"/>
                </a:solidFill>
                <a:latin typeface="微软雅黑" panose="020B0503020204020204" pitchFamily="34" charset="-122"/>
                <a:ea typeface="微软雅黑" panose="020B0503020204020204" pitchFamily="34" charset="-122"/>
              </a:rPr>
              <a:t>  </a:t>
            </a:r>
            <a:r>
              <a:rPr lang="zh-CN" altLang="en-US" sz="3600" b="1" dirty="0" smtClean="0">
                <a:solidFill>
                  <a:srgbClr val="FFC000"/>
                </a:solidFill>
                <a:latin typeface="微软雅黑" panose="020B0503020204020204" pitchFamily="34" charset="-122"/>
                <a:ea typeface="微软雅黑" panose="020B0503020204020204" pitchFamily="34" charset="-122"/>
              </a:rPr>
              <a:t>锅  麻  辣  烫</a:t>
            </a:r>
            <a:endParaRPr lang="zh-CN" altLang="en-US" sz="3600" b="1" dirty="0">
              <a:solidFill>
                <a:srgbClr val="FFC000"/>
              </a:solidFill>
              <a:latin typeface="微软雅黑" panose="020B0503020204020204" pitchFamily="34" charset="-122"/>
              <a:ea typeface="微软雅黑" panose="020B0503020204020204" pitchFamily="34" charset="-122"/>
            </a:endParaRPr>
          </a:p>
        </p:txBody>
      </p:sp>
      <p:cxnSp>
        <p:nvCxnSpPr>
          <p:cNvPr id="9" name="直接连接符 8"/>
          <p:cNvCxnSpPr/>
          <p:nvPr/>
        </p:nvCxnSpPr>
        <p:spPr>
          <a:xfrm>
            <a:off x="4809322" y="5715016"/>
            <a:ext cx="6588000" cy="0"/>
          </a:xfrm>
          <a:prstGeom prst="line">
            <a:avLst/>
          </a:prstGeom>
          <a:ln w="6350">
            <a:solidFill>
              <a:srgbClr val="7F7F7F"/>
            </a:solidFill>
            <a:prstDash val="sysDot"/>
            <a:headEnd type="diamond" w="med" len="med"/>
            <a:tailEnd type="diamond" w="med" len="med"/>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a:off x="4797230" y="6215082"/>
            <a:ext cx="6588000" cy="0"/>
          </a:xfrm>
          <a:prstGeom prst="line">
            <a:avLst/>
          </a:prstGeom>
          <a:ln w="6350">
            <a:solidFill>
              <a:srgbClr val="7F7F7F"/>
            </a:solidFill>
            <a:prstDash val="sysDot"/>
            <a:headEnd type="diamond" w="med" len="med"/>
            <a:tailEnd type="diamond" w="med" len="med"/>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a:off x="420018" y="-401073"/>
            <a:ext cx="0" cy="0"/>
          </a:xfrm>
          <a:prstGeom prst="line">
            <a:avLst/>
          </a:prstGeom>
          <a:ln w="101600">
            <a:solidFill>
              <a:schemeClr val="bg2"/>
            </a:solidFill>
          </a:ln>
        </p:spPr>
        <p:style>
          <a:lnRef idx="1">
            <a:schemeClr val="accent1"/>
          </a:lnRef>
          <a:fillRef idx="0">
            <a:schemeClr val="accent1"/>
          </a:fillRef>
          <a:effectRef idx="0">
            <a:schemeClr val="accent1"/>
          </a:effectRef>
          <a:fontRef idx="minor">
            <a:schemeClr val="tx1"/>
          </a:fontRef>
        </p:style>
      </p:cxnSp>
      <p:sp>
        <p:nvSpPr>
          <p:cNvPr id="40" name="流程图: 决策 39"/>
          <p:cNvSpPr/>
          <p:nvPr/>
        </p:nvSpPr>
        <p:spPr>
          <a:xfrm>
            <a:off x="3142878" y="-31376"/>
            <a:ext cx="2124000" cy="2124000"/>
          </a:xfrm>
          <a:prstGeom prst="flowChartDecision">
            <a:avLst/>
          </a:prstGeom>
          <a:solidFill>
            <a:schemeClr val="tx1">
              <a:lumMod val="50000"/>
              <a:lumOff val="50000"/>
            </a:schemeClr>
          </a:solidFill>
          <a:ln>
            <a:noFill/>
          </a:ln>
          <a:effectLst>
            <a:innerShdw blurRad="63500" dist="508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流程图: 决策 40"/>
          <p:cNvSpPr/>
          <p:nvPr/>
        </p:nvSpPr>
        <p:spPr>
          <a:xfrm>
            <a:off x="-1033586" y="-675456"/>
            <a:ext cx="3600000" cy="3600587"/>
          </a:xfrm>
          <a:prstGeom prst="flowChartDecision">
            <a:avLst/>
          </a:prstGeom>
          <a:solidFill>
            <a:schemeClr val="tx1">
              <a:lumMod val="75000"/>
              <a:lumOff val="25000"/>
            </a:schemeClr>
          </a:solidFill>
          <a:ln>
            <a:noFill/>
          </a:ln>
          <a:effectLst>
            <a:innerShdw blurRad="63500" dist="50800" dir="27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流程图: 决策 44"/>
          <p:cNvSpPr/>
          <p:nvPr/>
        </p:nvSpPr>
        <p:spPr>
          <a:xfrm>
            <a:off x="-1609650" y="2348880"/>
            <a:ext cx="2880000" cy="2880000"/>
          </a:xfrm>
          <a:prstGeom prst="flowChartDecision">
            <a:avLst/>
          </a:prstGeom>
          <a:solidFill>
            <a:schemeClr val="bg1">
              <a:lumMod val="50000"/>
            </a:schemeClr>
          </a:solidFill>
          <a:ln>
            <a:noFill/>
          </a:ln>
          <a:effectLst>
            <a:outerShdw blurRad="152400" dist="63500" dir="2700000" sx="101000" sy="101000" algn="tl"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文本框 45"/>
          <p:cNvSpPr txBox="1"/>
          <p:nvPr/>
        </p:nvSpPr>
        <p:spPr>
          <a:xfrm>
            <a:off x="9095602" y="5786454"/>
            <a:ext cx="2289948" cy="369332"/>
          </a:xfrm>
          <a:prstGeom prst="rect">
            <a:avLst/>
          </a:prstGeom>
          <a:noFill/>
        </p:spPr>
        <p:txBody>
          <a:bodyPr wrap="square" rtlCol="0">
            <a:spAutoFit/>
          </a:bodyPr>
          <a:lstStyle/>
          <a:p>
            <a:pPr algn="dist"/>
            <a:r>
              <a:rPr lang="zh-CN" altLang="en-US" b="1" dirty="0" smtClean="0">
                <a:solidFill>
                  <a:schemeClr val="tx1">
                    <a:lumMod val="65000"/>
                    <a:lumOff val="35000"/>
                  </a:schemeClr>
                </a:solidFill>
                <a:latin typeface="04b_21" pitchFamily="2" charset="0"/>
                <a:ea typeface="宋体" pitchFamily="2" charset="-122"/>
              </a:rPr>
              <a:t>岗位工作标准流程</a:t>
            </a:r>
            <a:endParaRPr lang="en-US" altLang="zh-CN" b="1" dirty="0">
              <a:solidFill>
                <a:schemeClr val="tx1">
                  <a:lumMod val="65000"/>
                  <a:lumOff val="35000"/>
                </a:schemeClr>
              </a:solidFill>
              <a:latin typeface="04b_21" pitchFamily="2" charset="0"/>
              <a:ea typeface="宋体" pitchFamily="2" charset="-122"/>
            </a:endParaRPr>
          </a:p>
        </p:txBody>
      </p:sp>
      <p:sp>
        <p:nvSpPr>
          <p:cNvPr id="51" name="流程图: 决策 50"/>
          <p:cNvSpPr/>
          <p:nvPr/>
        </p:nvSpPr>
        <p:spPr>
          <a:xfrm>
            <a:off x="1630710" y="5373216"/>
            <a:ext cx="2520000" cy="2520000"/>
          </a:xfrm>
          <a:prstGeom prst="flowChartDecision">
            <a:avLst/>
          </a:prstGeom>
          <a:solidFill>
            <a:schemeClr val="tx1">
              <a:lumMod val="50000"/>
              <a:lumOff val="50000"/>
            </a:schemeClr>
          </a:solidFill>
          <a:ln>
            <a:noFill/>
          </a:ln>
          <a:effectLst>
            <a:outerShdw blurRad="152400" dist="63500" dir="2700000" sx="101000" sy="101000" algn="tl"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流程图: 决策 53"/>
          <p:cNvSpPr/>
          <p:nvPr/>
        </p:nvSpPr>
        <p:spPr>
          <a:xfrm>
            <a:off x="168931" y="3968038"/>
            <a:ext cx="2556000" cy="2556000"/>
          </a:xfrm>
          <a:prstGeom prst="flowChartDecision">
            <a:avLst/>
          </a:prstGeom>
          <a:solidFill>
            <a:schemeClr val="bg1">
              <a:lumMod val="65000"/>
            </a:schemeClr>
          </a:solidFill>
          <a:ln>
            <a:noFill/>
          </a:ln>
          <a:effectLst>
            <a:innerShdw blurRad="241300" dist="266700" dir="13500000">
              <a:prstClr val="black">
                <a:alpha val="34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流程图: 决策 20"/>
          <p:cNvSpPr/>
          <p:nvPr/>
        </p:nvSpPr>
        <p:spPr>
          <a:xfrm>
            <a:off x="3070870" y="4581128"/>
            <a:ext cx="1260000" cy="1260000"/>
          </a:xfrm>
          <a:prstGeom prst="flowChartDecision">
            <a:avLst/>
          </a:prstGeom>
          <a:solidFill>
            <a:schemeClr val="bg2">
              <a:lumMod val="25000"/>
            </a:schemeClr>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5452264" y="3925677"/>
            <a:ext cx="5429288" cy="646331"/>
          </a:xfrm>
          <a:prstGeom prst="rect">
            <a:avLst/>
          </a:prstGeom>
          <a:noFill/>
        </p:spPr>
        <p:txBody>
          <a:bodyPr wrap="square" rtlCol="0">
            <a:spAutoFit/>
          </a:bodyPr>
          <a:lstStyle/>
          <a:p>
            <a:pPr algn="ctr"/>
            <a:r>
              <a:rPr lang="en-US" altLang="zh-CN" sz="3600" b="1" dirty="0" smtClean="0">
                <a:solidFill>
                  <a:schemeClr val="tx1">
                    <a:lumMod val="65000"/>
                    <a:lumOff val="35000"/>
                  </a:schemeClr>
                </a:solidFill>
                <a:latin typeface="Agency FB" panose="020B0503020202020204" pitchFamily="34" charset="0"/>
              </a:rPr>
              <a:t>2018~2019</a:t>
            </a:r>
            <a:endParaRPr lang="en-US" altLang="zh-CN" sz="3600" b="1" dirty="0">
              <a:solidFill>
                <a:schemeClr val="tx1">
                  <a:lumMod val="65000"/>
                  <a:lumOff val="35000"/>
                </a:schemeClr>
              </a:solidFill>
              <a:latin typeface="Agency FB" panose="020B0503020202020204" pitchFamily="34" charset="0"/>
            </a:endParaRPr>
          </a:p>
        </p:txBody>
      </p:sp>
      <p:pic>
        <p:nvPicPr>
          <p:cNvPr id="14" name="06.星际流浪-何真真">
            <a:hlinkClick r:id="" action="ppaction://media"/>
          </p:cNvPr>
          <p:cNvPicPr>
            <a:picLocks noChangeAspect="1"/>
          </p:cNvPicPr>
          <p:nvPr>
            <a:videoFile r:link="rId1"/>
            <p:extLst>
              <p:ext uri="{DAA4B4D4-6D71-4841-9C94-3DE7FCFB9230}">
                <p14:media xmlns:p14="http://schemas.microsoft.com/office/powerpoint/2010/main" xmlns="" r:embed="rId6"/>
              </p:ext>
            </p:extLst>
          </p:nvPr>
        </p:nvPicPr>
        <p:blipFill>
          <a:blip r:embed="rId7" cstate="print"/>
          <a:stretch>
            <a:fillRect/>
          </a:stretch>
        </p:blipFill>
        <p:spPr>
          <a:xfrm>
            <a:off x="12431910" y="332656"/>
            <a:ext cx="609600" cy="609600"/>
          </a:xfrm>
          <a:prstGeom prst="rect">
            <a:avLst/>
          </a:prstGeom>
        </p:spPr>
      </p:pic>
      <p:pic>
        <p:nvPicPr>
          <p:cNvPr id="16" name="图片 15" descr="微信图片_20180812161042.png"/>
          <p:cNvPicPr>
            <a:picLocks noChangeAspect="1"/>
          </p:cNvPicPr>
          <p:nvPr/>
        </p:nvPicPr>
        <p:blipFill>
          <a:blip r:embed="rId8"/>
          <a:stretch>
            <a:fillRect/>
          </a:stretch>
        </p:blipFill>
        <p:spPr>
          <a:xfrm rot="2670556">
            <a:off x="1568784" y="1747811"/>
            <a:ext cx="2728688" cy="2683576"/>
          </a:xfrm>
          <a:prstGeom prst="rect">
            <a:avLst/>
          </a:prstGeom>
        </p:spPr>
      </p:pic>
    </p:spTree>
  </p:cSld>
  <p:clrMapOvr>
    <a:masterClrMapping/>
  </p:clrMapOvr>
  <mc:AlternateContent xmlns:mc="http://schemas.openxmlformats.org/markup-compatibility/2006">
    <mc:Choice xmlns:p14="http://schemas.microsoft.com/office/powerpoint/2010/main" xmlns="" Requires="p14">
      <p:transition spd="med" p14:dur="700" advTm="11000">
        <p:fade/>
      </p:transition>
    </mc:Choice>
    <mc:Fallback>
      <p:transition spd="med" advTm="1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par>
                                <p:cTn id="7" presetID="2" presetClass="entr" presetSubtype="9" fill="hold" grpId="0" nodeType="withEffect">
                                  <p:stCondLst>
                                    <p:cond delay="0"/>
                                  </p:stCondLst>
                                  <p:childTnLst>
                                    <p:set>
                                      <p:cBhvr>
                                        <p:cTn id="8" dur="1" fill="hold">
                                          <p:stCondLst>
                                            <p:cond delay="0"/>
                                          </p:stCondLst>
                                        </p:cTn>
                                        <p:tgtEl>
                                          <p:spTgt spid="41"/>
                                        </p:tgtEl>
                                        <p:attrNameLst>
                                          <p:attrName>style.visibility</p:attrName>
                                        </p:attrNameLst>
                                      </p:cBhvr>
                                      <p:to>
                                        <p:strVal val="visible"/>
                                      </p:to>
                                    </p:set>
                                    <p:anim calcmode="lin" valueType="num">
                                      <p:cBhvr additive="base">
                                        <p:cTn id="9" dur="3000" fill="hold"/>
                                        <p:tgtEl>
                                          <p:spTgt spid="41"/>
                                        </p:tgtEl>
                                        <p:attrNameLst>
                                          <p:attrName>ppt_x</p:attrName>
                                        </p:attrNameLst>
                                      </p:cBhvr>
                                      <p:tavLst>
                                        <p:tav tm="0">
                                          <p:val>
                                            <p:strVal val="0-#ppt_w/2"/>
                                          </p:val>
                                        </p:tav>
                                        <p:tav tm="100000">
                                          <p:val>
                                            <p:strVal val="#ppt_x"/>
                                          </p:val>
                                        </p:tav>
                                      </p:tavLst>
                                    </p:anim>
                                    <p:anim calcmode="lin" valueType="num">
                                      <p:cBhvr additive="base">
                                        <p:cTn id="10" dur="3000" fill="hold"/>
                                        <p:tgtEl>
                                          <p:spTgt spid="41"/>
                                        </p:tgtEl>
                                        <p:attrNameLst>
                                          <p:attrName>ppt_y</p:attrName>
                                        </p:attrNameLst>
                                      </p:cBhvr>
                                      <p:tavLst>
                                        <p:tav tm="0">
                                          <p:val>
                                            <p:strVal val="0-#ppt_h/2"/>
                                          </p:val>
                                        </p:tav>
                                        <p:tav tm="100000">
                                          <p:val>
                                            <p:strVal val="#ppt_y"/>
                                          </p:val>
                                        </p:tav>
                                      </p:tavLst>
                                    </p:anim>
                                  </p:childTnLst>
                                </p:cTn>
                              </p:par>
                              <p:par>
                                <p:cTn id="11" presetID="2" presetClass="entr" presetSubtype="8" fill="hold" grpId="0" nodeType="withEffect">
                                  <p:stCondLst>
                                    <p:cond delay="0"/>
                                  </p:stCondLst>
                                  <p:childTnLst>
                                    <p:set>
                                      <p:cBhvr>
                                        <p:cTn id="12" dur="1" fill="hold">
                                          <p:stCondLst>
                                            <p:cond delay="0"/>
                                          </p:stCondLst>
                                        </p:cTn>
                                        <p:tgtEl>
                                          <p:spTgt spid="45"/>
                                        </p:tgtEl>
                                        <p:attrNameLst>
                                          <p:attrName>style.visibility</p:attrName>
                                        </p:attrNameLst>
                                      </p:cBhvr>
                                      <p:to>
                                        <p:strVal val="visible"/>
                                      </p:to>
                                    </p:set>
                                    <p:anim calcmode="lin" valueType="num">
                                      <p:cBhvr additive="base">
                                        <p:cTn id="13" dur="3000" fill="hold"/>
                                        <p:tgtEl>
                                          <p:spTgt spid="45"/>
                                        </p:tgtEl>
                                        <p:attrNameLst>
                                          <p:attrName>ppt_x</p:attrName>
                                        </p:attrNameLst>
                                      </p:cBhvr>
                                      <p:tavLst>
                                        <p:tav tm="0">
                                          <p:val>
                                            <p:strVal val="0-#ppt_w/2"/>
                                          </p:val>
                                        </p:tav>
                                        <p:tav tm="100000">
                                          <p:val>
                                            <p:strVal val="#ppt_x"/>
                                          </p:val>
                                        </p:tav>
                                      </p:tavLst>
                                    </p:anim>
                                    <p:anim calcmode="lin" valueType="num">
                                      <p:cBhvr additive="base">
                                        <p:cTn id="14" dur="3000" fill="hold"/>
                                        <p:tgtEl>
                                          <p:spTgt spid="45"/>
                                        </p:tgtEl>
                                        <p:attrNameLst>
                                          <p:attrName>ppt_y</p:attrName>
                                        </p:attrNameLst>
                                      </p:cBhvr>
                                      <p:tavLst>
                                        <p:tav tm="0">
                                          <p:val>
                                            <p:strVal val="#ppt_y"/>
                                          </p:val>
                                        </p:tav>
                                        <p:tav tm="100000">
                                          <p:val>
                                            <p:strVal val="#ppt_y"/>
                                          </p:val>
                                        </p:tav>
                                      </p:tavLst>
                                    </p:anim>
                                  </p:childTnLst>
                                </p:cTn>
                              </p:par>
                              <p:par>
                                <p:cTn id="15" presetID="2" presetClass="entr" presetSubtype="3" fill="hold" grpId="0" nodeType="withEffect">
                                  <p:stCondLst>
                                    <p:cond delay="0"/>
                                  </p:stCondLst>
                                  <p:childTnLst>
                                    <p:set>
                                      <p:cBhvr>
                                        <p:cTn id="16" dur="1" fill="hold">
                                          <p:stCondLst>
                                            <p:cond delay="0"/>
                                          </p:stCondLst>
                                        </p:cTn>
                                        <p:tgtEl>
                                          <p:spTgt spid="51"/>
                                        </p:tgtEl>
                                        <p:attrNameLst>
                                          <p:attrName>style.visibility</p:attrName>
                                        </p:attrNameLst>
                                      </p:cBhvr>
                                      <p:to>
                                        <p:strVal val="visible"/>
                                      </p:to>
                                    </p:set>
                                    <p:anim calcmode="lin" valueType="num">
                                      <p:cBhvr additive="base">
                                        <p:cTn id="17" dur="3000" fill="hold"/>
                                        <p:tgtEl>
                                          <p:spTgt spid="51"/>
                                        </p:tgtEl>
                                        <p:attrNameLst>
                                          <p:attrName>ppt_x</p:attrName>
                                        </p:attrNameLst>
                                      </p:cBhvr>
                                      <p:tavLst>
                                        <p:tav tm="0">
                                          <p:val>
                                            <p:strVal val="1+#ppt_w/2"/>
                                          </p:val>
                                        </p:tav>
                                        <p:tav tm="100000">
                                          <p:val>
                                            <p:strVal val="#ppt_x"/>
                                          </p:val>
                                        </p:tav>
                                      </p:tavLst>
                                    </p:anim>
                                    <p:anim calcmode="lin" valueType="num">
                                      <p:cBhvr additive="base">
                                        <p:cTn id="18" dur="3000" fill="hold"/>
                                        <p:tgtEl>
                                          <p:spTgt spid="51"/>
                                        </p:tgtEl>
                                        <p:attrNameLst>
                                          <p:attrName>ppt_y</p:attrName>
                                        </p:attrNameLst>
                                      </p:cBhvr>
                                      <p:tavLst>
                                        <p:tav tm="0">
                                          <p:val>
                                            <p:strVal val="0-#ppt_h/2"/>
                                          </p:val>
                                        </p:tav>
                                        <p:tav tm="100000">
                                          <p:val>
                                            <p:strVal val="#ppt_y"/>
                                          </p:val>
                                        </p:tav>
                                      </p:tavLst>
                                    </p:anim>
                                  </p:childTnLst>
                                </p:cTn>
                              </p:par>
                              <p:par>
                                <p:cTn id="19" presetID="2" presetClass="entr" presetSubtype="6" fill="hold" grpId="0" nodeType="withEffect">
                                  <p:stCondLst>
                                    <p:cond delay="0"/>
                                  </p:stCondLst>
                                  <p:childTnLst>
                                    <p:set>
                                      <p:cBhvr>
                                        <p:cTn id="20" dur="1" fill="hold">
                                          <p:stCondLst>
                                            <p:cond delay="0"/>
                                          </p:stCondLst>
                                        </p:cTn>
                                        <p:tgtEl>
                                          <p:spTgt spid="40"/>
                                        </p:tgtEl>
                                        <p:attrNameLst>
                                          <p:attrName>style.visibility</p:attrName>
                                        </p:attrNameLst>
                                      </p:cBhvr>
                                      <p:to>
                                        <p:strVal val="visible"/>
                                      </p:to>
                                    </p:set>
                                    <p:anim calcmode="lin" valueType="num">
                                      <p:cBhvr additive="base">
                                        <p:cTn id="21" dur="3000" fill="hold"/>
                                        <p:tgtEl>
                                          <p:spTgt spid="40"/>
                                        </p:tgtEl>
                                        <p:attrNameLst>
                                          <p:attrName>ppt_x</p:attrName>
                                        </p:attrNameLst>
                                      </p:cBhvr>
                                      <p:tavLst>
                                        <p:tav tm="0">
                                          <p:val>
                                            <p:strVal val="1+#ppt_w/2"/>
                                          </p:val>
                                        </p:tav>
                                        <p:tav tm="100000">
                                          <p:val>
                                            <p:strVal val="#ppt_x"/>
                                          </p:val>
                                        </p:tav>
                                      </p:tavLst>
                                    </p:anim>
                                    <p:anim calcmode="lin" valueType="num">
                                      <p:cBhvr additive="base">
                                        <p:cTn id="22" dur="3000" fill="hold"/>
                                        <p:tgtEl>
                                          <p:spTgt spid="40"/>
                                        </p:tgtEl>
                                        <p:attrNameLst>
                                          <p:attrName>ppt_y</p:attrName>
                                        </p:attrNameLst>
                                      </p:cBhvr>
                                      <p:tavLst>
                                        <p:tav tm="0">
                                          <p:val>
                                            <p:strVal val="1+#ppt_h/2"/>
                                          </p:val>
                                        </p:tav>
                                        <p:tav tm="100000">
                                          <p:val>
                                            <p:strVal val="#ppt_y"/>
                                          </p:val>
                                        </p:tav>
                                      </p:tavLst>
                                    </p:anim>
                                  </p:childTnLst>
                                </p:cTn>
                              </p:par>
                              <p:par>
                                <p:cTn id="23" presetID="2" presetClass="entr" presetSubtype="6" fill="hold" grpId="0" nodeType="withEffect">
                                  <p:stCondLst>
                                    <p:cond delay="0"/>
                                  </p:stCondLst>
                                  <p:childTnLst>
                                    <p:set>
                                      <p:cBhvr>
                                        <p:cTn id="24" dur="1" fill="hold">
                                          <p:stCondLst>
                                            <p:cond delay="0"/>
                                          </p:stCondLst>
                                        </p:cTn>
                                        <p:tgtEl>
                                          <p:spTgt spid="21"/>
                                        </p:tgtEl>
                                        <p:attrNameLst>
                                          <p:attrName>style.visibility</p:attrName>
                                        </p:attrNameLst>
                                      </p:cBhvr>
                                      <p:to>
                                        <p:strVal val="visible"/>
                                      </p:to>
                                    </p:set>
                                    <p:anim calcmode="lin" valueType="num">
                                      <p:cBhvr additive="base">
                                        <p:cTn id="25" dur="3000" fill="hold"/>
                                        <p:tgtEl>
                                          <p:spTgt spid="21"/>
                                        </p:tgtEl>
                                        <p:attrNameLst>
                                          <p:attrName>ppt_x</p:attrName>
                                        </p:attrNameLst>
                                      </p:cBhvr>
                                      <p:tavLst>
                                        <p:tav tm="0">
                                          <p:val>
                                            <p:strVal val="1+#ppt_w/2"/>
                                          </p:val>
                                        </p:tav>
                                        <p:tav tm="100000">
                                          <p:val>
                                            <p:strVal val="#ppt_x"/>
                                          </p:val>
                                        </p:tav>
                                      </p:tavLst>
                                    </p:anim>
                                    <p:anim calcmode="lin" valueType="num">
                                      <p:cBhvr additive="base">
                                        <p:cTn id="26" dur="3000" fill="hold"/>
                                        <p:tgtEl>
                                          <p:spTgt spid="21"/>
                                        </p:tgtEl>
                                        <p:attrNameLst>
                                          <p:attrName>ppt_y</p:attrName>
                                        </p:attrNameLst>
                                      </p:cBhvr>
                                      <p:tavLst>
                                        <p:tav tm="0">
                                          <p:val>
                                            <p:strVal val="1+#ppt_h/2"/>
                                          </p:val>
                                        </p:tav>
                                        <p:tav tm="100000">
                                          <p:val>
                                            <p:strVal val="#ppt_y"/>
                                          </p:val>
                                        </p:tav>
                                      </p:tavLst>
                                    </p:anim>
                                  </p:childTnLst>
                                </p:cTn>
                              </p:par>
                              <p:par>
                                <p:cTn id="27" presetID="2" presetClass="entr" presetSubtype="12" fill="hold" grpId="0" nodeType="withEffect">
                                  <p:stCondLst>
                                    <p:cond delay="0"/>
                                  </p:stCondLst>
                                  <p:childTnLst>
                                    <p:set>
                                      <p:cBhvr>
                                        <p:cTn id="28" dur="1" fill="hold">
                                          <p:stCondLst>
                                            <p:cond delay="0"/>
                                          </p:stCondLst>
                                        </p:cTn>
                                        <p:tgtEl>
                                          <p:spTgt spid="54"/>
                                        </p:tgtEl>
                                        <p:attrNameLst>
                                          <p:attrName>style.visibility</p:attrName>
                                        </p:attrNameLst>
                                      </p:cBhvr>
                                      <p:to>
                                        <p:strVal val="visible"/>
                                      </p:to>
                                    </p:set>
                                    <p:anim calcmode="lin" valueType="num">
                                      <p:cBhvr additive="base">
                                        <p:cTn id="29" dur="3000" fill="hold"/>
                                        <p:tgtEl>
                                          <p:spTgt spid="54"/>
                                        </p:tgtEl>
                                        <p:attrNameLst>
                                          <p:attrName>ppt_x</p:attrName>
                                        </p:attrNameLst>
                                      </p:cBhvr>
                                      <p:tavLst>
                                        <p:tav tm="0">
                                          <p:val>
                                            <p:strVal val="0-#ppt_w/2"/>
                                          </p:val>
                                        </p:tav>
                                        <p:tav tm="100000">
                                          <p:val>
                                            <p:strVal val="#ppt_x"/>
                                          </p:val>
                                        </p:tav>
                                      </p:tavLst>
                                    </p:anim>
                                    <p:anim calcmode="lin" valueType="num">
                                      <p:cBhvr additive="base">
                                        <p:cTn id="30" dur="3000" fill="hold"/>
                                        <p:tgtEl>
                                          <p:spTgt spid="54"/>
                                        </p:tgtEl>
                                        <p:attrNameLst>
                                          <p:attrName>ppt_y</p:attrName>
                                        </p:attrNameLst>
                                      </p:cBhvr>
                                      <p:tavLst>
                                        <p:tav tm="0">
                                          <p:val>
                                            <p:strVal val="1+#ppt_h/2"/>
                                          </p:val>
                                        </p:tav>
                                        <p:tav tm="100000">
                                          <p:val>
                                            <p:strVal val="#ppt_y"/>
                                          </p:val>
                                        </p:tav>
                                      </p:tavLst>
                                    </p:anim>
                                  </p:childTnLst>
                                </p:cTn>
                              </p:par>
                            </p:childTnLst>
                          </p:cTn>
                        </p:par>
                        <p:par>
                          <p:cTn id="31" fill="hold">
                            <p:stCondLst>
                              <p:cond delay="3000"/>
                            </p:stCondLst>
                            <p:childTnLst>
                              <p:par>
                                <p:cTn id="32" presetID="26" presetClass="emph" presetSubtype="0" fill="hold" grpId="1" nodeType="afterEffect">
                                  <p:stCondLst>
                                    <p:cond delay="0"/>
                                  </p:stCondLst>
                                  <p:childTnLst>
                                    <p:animEffect transition="out" filter="fade">
                                      <p:cBhvr>
                                        <p:cTn id="33" dur="500" tmFilter="0, 0; .2, .5; .8, .5; 1, 0"/>
                                        <p:tgtEl>
                                          <p:spTgt spid="54"/>
                                        </p:tgtEl>
                                      </p:cBhvr>
                                    </p:animEffect>
                                    <p:animScale>
                                      <p:cBhvr>
                                        <p:cTn id="34" dur="250" autoRev="1" fill="hold"/>
                                        <p:tgtEl>
                                          <p:spTgt spid="54"/>
                                        </p:tgtEl>
                                      </p:cBhvr>
                                      <p:by x="105000" y="105000"/>
                                    </p:animScale>
                                  </p:childTnLst>
                                </p:cTn>
                              </p:par>
                              <p:par>
                                <p:cTn id="35" presetID="26" presetClass="entr" presetSubtype="0" fill="hold" grpId="0" nodeType="withEffect">
                                  <p:stCondLst>
                                    <p:cond delay="100"/>
                                  </p:stCondLst>
                                  <p:iterate type="lt">
                                    <p:tmPct val="15000"/>
                                  </p:iterate>
                                  <p:childTnLst>
                                    <p:set>
                                      <p:cBhvr>
                                        <p:cTn id="36" dur="1" fill="hold">
                                          <p:stCondLst>
                                            <p:cond delay="0"/>
                                          </p:stCondLst>
                                        </p:cTn>
                                        <p:tgtEl>
                                          <p:spTgt spid="3"/>
                                        </p:tgtEl>
                                        <p:attrNameLst>
                                          <p:attrName>style.visibility</p:attrName>
                                        </p:attrNameLst>
                                      </p:cBhvr>
                                      <p:to>
                                        <p:strVal val="visible"/>
                                      </p:to>
                                    </p:set>
                                    <p:animEffect transition="in" filter="wipe(down)">
                                      <p:cBhvr>
                                        <p:cTn id="37" dur="580">
                                          <p:stCondLst>
                                            <p:cond delay="0"/>
                                          </p:stCondLst>
                                        </p:cTn>
                                        <p:tgtEl>
                                          <p:spTgt spid="3"/>
                                        </p:tgtEl>
                                      </p:cBhvr>
                                    </p:animEffect>
                                    <p:anim calcmode="lin" valueType="num">
                                      <p:cBhvr>
                                        <p:cTn id="38" dur="1822" tmFilter="0,0; 0.14,0.36; 0.43,0.73; 0.71,0.91; 1.0,1.0">
                                          <p:stCondLst>
                                            <p:cond delay="0"/>
                                          </p:stCondLst>
                                        </p:cTn>
                                        <p:tgtEl>
                                          <p:spTgt spid="3"/>
                                        </p:tgtEl>
                                        <p:attrNameLst>
                                          <p:attrName>ppt_x</p:attrName>
                                        </p:attrNameLst>
                                      </p:cBhvr>
                                      <p:tavLst>
                                        <p:tav tm="0">
                                          <p:val>
                                            <p:strVal val="#ppt_x-0.25"/>
                                          </p:val>
                                        </p:tav>
                                        <p:tav tm="100000">
                                          <p:val>
                                            <p:strVal val="#ppt_x"/>
                                          </p:val>
                                        </p:tav>
                                      </p:tavLst>
                                    </p:anim>
                                    <p:anim calcmode="lin" valueType="num">
                                      <p:cBhvr>
                                        <p:cTn id="39" dur="664" tmFilter="0.0,0.0; 0.25,0.07; 0.50,0.2; 0.75,0.467; 1.0,1.0">
                                          <p:stCondLst>
                                            <p:cond delay="0"/>
                                          </p:stCondLst>
                                        </p:cTn>
                                        <p:tgtEl>
                                          <p:spTgt spid="3"/>
                                        </p:tgtEl>
                                        <p:attrNameLst>
                                          <p:attrName>ppt_y</p:attrName>
                                        </p:attrNameLst>
                                      </p:cBhvr>
                                      <p:tavLst>
                                        <p:tav tm="0" fmla="#ppt_y-sin(pi*$)/3">
                                          <p:val>
                                            <p:fltVal val="0.5"/>
                                          </p:val>
                                        </p:tav>
                                        <p:tav tm="100000">
                                          <p:val>
                                            <p:fltVal val="1"/>
                                          </p:val>
                                        </p:tav>
                                      </p:tavLst>
                                    </p:anim>
                                    <p:anim calcmode="lin" valueType="num">
                                      <p:cBhvr>
                                        <p:cTn id="40" dur="664" tmFilter="0, 0; 0.125,0.2665; 0.25,0.4; 0.375,0.465; 0.5,0.5;  0.625,0.535; 0.75,0.6; 0.875,0.7335; 1,1">
                                          <p:stCondLst>
                                            <p:cond delay="664"/>
                                          </p:stCondLst>
                                        </p:cTn>
                                        <p:tgtEl>
                                          <p:spTgt spid="3"/>
                                        </p:tgtEl>
                                        <p:attrNameLst>
                                          <p:attrName>ppt_y</p:attrName>
                                        </p:attrNameLst>
                                      </p:cBhvr>
                                      <p:tavLst>
                                        <p:tav tm="0" fmla="#ppt_y-sin(pi*$)/9">
                                          <p:val>
                                            <p:fltVal val="0"/>
                                          </p:val>
                                        </p:tav>
                                        <p:tav tm="100000">
                                          <p:val>
                                            <p:fltVal val="1"/>
                                          </p:val>
                                        </p:tav>
                                      </p:tavLst>
                                    </p:anim>
                                    <p:anim calcmode="lin" valueType="num">
                                      <p:cBhvr>
                                        <p:cTn id="41" dur="332" tmFilter="0, 0; 0.125,0.2665; 0.25,0.4; 0.375,0.465; 0.5,0.5;  0.625,0.535; 0.75,0.6; 0.875,0.7335; 1,1">
                                          <p:stCondLst>
                                            <p:cond delay="1324"/>
                                          </p:stCondLst>
                                        </p:cTn>
                                        <p:tgtEl>
                                          <p:spTgt spid="3"/>
                                        </p:tgtEl>
                                        <p:attrNameLst>
                                          <p:attrName>ppt_y</p:attrName>
                                        </p:attrNameLst>
                                      </p:cBhvr>
                                      <p:tavLst>
                                        <p:tav tm="0" fmla="#ppt_y-sin(pi*$)/27">
                                          <p:val>
                                            <p:fltVal val="0"/>
                                          </p:val>
                                        </p:tav>
                                        <p:tav tm="100000">
                                          <p:val>
                                            <p:fltVal val="1"/>
                                          </p:val>
                                        </p:tav>
                                      </p:tavLst>
                                    </p:anim>
                                    <p:anim calcmode="lin" valueType="num">
                                      <p:cBhvr>
                                        <p:cTn id="42" dur="164" tmFilter="0, 0; 0.125,0.2665; 0.25,0.4; 0.375,0.465; 0.5,0.5;  0.625,0.535; 0.75,0.6; 0.875,0.7335; 1,1">
                                          <p:stCondLst>
                                            <p:cond delay="1656"/>
                                          </p:stCondLst>
                                        </p:cTn>
                                        <p:tgtEl>
                                          <p:spTgt spid="3"/>
                                        </p:tgtEl>
                                        <p:attrNameLst>
                                          <p:attrName>ppt_y</p:attrName>
                                        </p:attrNameLst>
                                      </p:cBhvr>
                                      <p:tavLst>
                                        <p:tav tm="0" fmla="#ppt_y-sin(pi*$)/81">
                                          <p:val>
                                            <p:fltVal val="0"/>
                                          </p:val>
                                        </p:tav>
                                        <p:tav tm="100000">
                                          <p:val>
                                            <p:fltVal val="1"/>
                                          </p:val>
                                        </p:tav>
                                      </p:tavLst>
                                    </p:anim>
                                    <p:animScale>
                                      <p:cBhvr>
                                        <p:cTn id="43" dur="26">
                                          <p:stCondLst>
                                            <p:cond delay="650"/>
                                          </p:stCondLst>
                                        </p:cTn>
                                        <p:tgtEl>
                                          <p:spTgt spid="3"/>
                                        </p:tgtEl>
                                      </p:cBhvr>
                                      <p:to x="100000" y="60000"/>
                                    </p:animScale>
                                    <p:animScale>
                                      <p:cBhvr>
                                        <p:cTn id="44" dur="166" decel="50000">
                                          <p:stCondLst>
                                            <p:cond delay="676"/>
                                          </p:stCondLst>
                                        </p:cTn>
                                        <p:tgtEl>
                                          <p:spTgt spid="3"/>
                                        </p:tgtEl>
                                      </p:cBhvr>
                                      <p:to x="100000" y="100000"/>
                                    </p:animScale>
                                    <p:animScale>
                                      <p:cBhvr>
                                        <p:cTn id="45" dur="26">
                                          <p:stCondLst>
                                            <p:cond delay="1312"/>
                                          </p:stCondLst>
                                        </p:cTn>
                                        <p:tgtEl>
                                          <p:spTgt spid="3"/>
                                        </p:tgtEl>
                                      </p:cBhvr>
                                      <p:to x="100000" y="80000"/>
                                    </p:animScale>
                                    <p:animScale>
                                      <p:cBhvr>
                                        <p:cTn id="46" dur="166" decel="50000">
                                          <p:stCondLst>
                                            <p:cond delay="1338"/>
                                          </p:stCondLst>
                                        </p:cTn>
                                        <p:tgtEl>
                                          <p:spTgt spid="3"/>
                                        </p:tgtEl>
                                      </p:cBhvr>
                                      <p:to x="100000" y="100000"/>
                                    </p:animScale>
                                    <p:animScale>
                                      <p:cBhvr>
                                        <p:cTn id="47" dur="26">
                                          <p:stCondLst>
                                            <p:cond delay="1642"/>
                                          </p:stCondLst>
                                        </p:cTn>
                                        <p:tgtEl>
                                          <p:spTgt spid="3"/>
                                        </p:tgtEl>
                                      </p:cBhvr>
                                      <p:to x="100000" y="90000"/>
                                    </p:animScale>
                                    <p:animScale>
                                      <p:cBhvr>
                                        <p:cTn id="48" dur="166" decel="50000">
                                          <p:stCondLst>
                                            <p:cond delay="1668"/>
                                          </p:stCondLst>
                                        </p:cTn>
                                        <p:tgtEl>
                                          <p:spTgt spid="3"/>
                                        </p:tgtEl>
                                      </p:cBhvr>
                                      <p:to x="100000" y="100000"/>
                                    </p:animScale>
                                    <p:animScale>
                                      <p:cBhvr>
                                        <p:cTn id="49" dur="26">
                                          <p:stCondLst>
                                            <p:cond delay="1808"/>
                                          </p:stCondLst>
                                        </p:cTn>
                                        <p:tgtEl>
                                          <p:spTgt spid="3"/>
                                        </p:tgtEl>
                                      </p:cBhvr>
                                      <p:to x="100000" y="95000"/>
                                    </p:animScale>
                                    <p:animScale>
                                      <p:cBhvr>
                                        <p:cTn id="50" dur="166" decel="50000">
                                          <p:stCondLst>
                                            <p:cond delay="1834"/>
                                          </p:stCondLst>
                                        </p:cTn>
                                        <p:tgtEl>
                                          <p:spTgt spid="3"/>
                                        </p:tgtEl>
                                      </p:cBhvr>
                                      <p:to x="100000" y="100000"/>
                                    </p:animScale>
                                  </p:childTnLst>
                                </p:cTn>
                              </p:par>
                            </p:childTnLst>
                          </p:cTn>
                        </p:par>
                        <p:par>
                          <p:cTn id="51" fill="hold">
                            <p:stCondLst>
                              <p:cond delay="7500"/>
                            </p:stCondLst>
                            <p:childTnLst>
                              <p:par>
                                <p:cTn id="52" presetID="23" presetClass="entr" presetSubtype="16" fill="hold" grpId="0" nodeType="afterEffect">
                                  <p:stCondLst>
                                    <p:cond delay="0"/>
                                  </p:stCondLst>
                                  <p:iterate type="lt">
                                    <p:tmPct val="10000"/>
                                  </p:iterate>
                                  <p:childTnLst>
                                    <p:set>
                                      <p:cBhvr>
                                        <p:cTn id="53" dur="1" fill="hold">
                                          <p:stCondLst>
                                            <p:cond delay="0"/>
                                          </p:stCondLst>
                                        </p:cTn>
                                        <p:tgtEl>
                                          <p:spTgt spid="6"/>
                                        </p:tgtEl>
                                        <p:attrNameLst>
                                          <p:attrName>style.visibility</p:attrName>
                                        </p:attrNameLst>
                                      </p:cBhvr>
                                      <p:to>
                                        <p:strVal val="visible"/>
                                      </p:to>
                                    </p:set>
                                    <p:anim calcmode="lin" valueType="num">
                                      <p:cBhvr>
                                        <p:cTn id="54" dur="750" fill="hold"/>
                                        <p:tgtEl>
                                          <p:spTgt spid="6"/>
                                        </p:tgtEl>
                                        <p:attrNameLst>
                                          <p:attrName>ppt_w</p:attrName>
                                        </p:attrNameLst>
                                      </p:cBhvr>
                                      <p:tavLst>
                                        <p:tav tm="0">
                                          <p:val>
                                            <p:fltVal val="0"/>
                                          </p:val>
                                        </p:tav>
                                        <p:tav tm="100000">
                                          <p:val>
                                            <p:strVal val="#ppt_w"/>
                                          </p:val>
                                        </p:tav>
                                      </p:tavLst>
                                    </p:anim>
                                    <p:anim calcmode="lin" valueType="num">
                                      <p:cBhvr>
                                        <p:cTn id="55" dur="750" fill="hold"/>
                                        <p:tgtEl>
                                          <p:spTgt spid="6"/>
                                        </p:tgtEl>
                                        <p:attrNameLst>
                                          <p:attrName>ppt_h</p:attrName>
                                        </p:attrNameLst>
                                      </p:cBhvr>
                                      <p:tavLst>
                                        <p:tav tm="0">
                                          <p:val>
                                            <p:fltVal val="0"/>
                                          </p:val>
                                        </p:tav>
                                        <p:tav tm="100000">
                                          <p:val>
                                            <p:strVal val="#ppt_h"/>
                                          </p:val>
                                        </p:tav>
                                      </p:tavLst>
                                    </p:anim>
                                  </p:childTnLst>
                                </p:cTn>
                              </p:par>
                            </p:childTnLst>
                          </p:cTn>
                        </p:par>
                        <p:par>
                          <p:cTn id="56" fill="hold">
                            <p:stCondLst>
                              <p:cond delay="8775"/>
                            </p:stCondLst>
                            <p:childTnLst>
                              <p:par>
                                <p:cTn id="57" presetID="16" presetClass="entr" presetSubtype="21" fill="hold" nodeType="afterEffect">
                                  <p:stCondLst>
                                    <p:cond delay="0"/>
                                  </p:stCondLst>
                                  <p:childTnLst>
                                    <p:set>
                                      <p:cBhvr>
                                        <p:cTn id="58" dur="1" fill="hold">
                                          <p:stCondLst>
                                            <p:cond delay="0"/>
                                          </p:stCondLst>
                                        </p:cTn>
                                        <p:tgtEl>
                                          <p:spTgt spid="9"/>
                                        </p:tgtEl>
                                        <p:attrNameLst>
                                          <p:attrName>style.visibility</p:attrName>
                                        </p:attrNameLst>
                                      </p:cBhvr>
                                      <p:to>
                                        <p:strVal val="visible"/>
                                      </p:to>
                                    </p:set>
                                    <p:animEffect transition="in" filter="barn(inVertical)">
                                      <p:cBhvr>
                                        <p:cTn id="59" dur="500"/>
                                        <p:tgtEl>
                                          <p:spTgt spid="9"/>
                                        </p:tgtEl>
                                      </p:cBhvr>
                                    </p:animEffect>
                                  </p:childTnLst>
                                </p:cTn>
                              </p:par>
                              <p:par>
                                <p:cTn id="60" presetID="16" presetClass="entr" presetSubtype="37" fill="hold" nodeType="withEffect">
                                  <p:stCondLst>
                                    <p:cond delay="0"/>
                                  </p:stCondLst>
                                  <p:childTnLst>
                                    <p:set>
                                      <p:cBhvr>
                                        <p:cTn id="61" dur="1" fill="hold">
                                          <p:stCondLst>
                                            <p:cond delay="0"/>
                                          </p:stCondLst>
                                        </p:cTn>
                                        <p:tgtEl>
                                          <p:spTgt spid="30"/>
                                        </p:tgtEl>
                                        <p:attrNameLst>
                                          <p:attrName>style.visibility</p:attrName>
                                        </p:attrNameLst>
                                      </p:cBhvr>
                                      <p:to>
                                        <p:strVal val="visible"/>
                                      </p:to>
                                    </p:set>
                                    <p:animEffect transition="in" filter="barn(outVertical)">
                                      <p:cBhvr>
                                        <p:cTn id="62" dur="500"/>
                                        <p:tgtEl>
                                          <p:spTgt spid="30"/>
                                        </p:tgtEl>
                                      </p:cBhvr>
                                    </p:animEffect>
                                  </p:childTnLst>
                                </p:cTn>
                              </p:par>
                            </p:childTnLst>
                          </p:cTn>
                        </p:par>
                        <p:par>
                          <p:cTn id="63" fill="hold">
                            <p:stCondLst>
                              <p:cond delay="9275"/>
                            </p:stCondLst>
                            <p:childTnLst>
                              <p:par>
                                <p:cTn id="64" presetID="41" presetClass="entr" presetSubtype="0" fill="hold" grpId="0" nodeType="afterEffect">
                                  <p:stCondLst>
                                    <p:cond delay="0"/>
                                  </p:stCondLst>
                                  <p:iterate type="lt">
                                    <p:tmPct val="10000"/>
                                  </p:iterate>
                                  <p:childTnLst>
                                    <p:set>
                                      <p:cBhvr>
                                        <p:cTn id="65" dur="1" fill="hold">
                                          <p:stCondLst>
                                            <p:cond delay="0"/>
                                          </p:stCondLst>
                                        </p:cTn>
                                        <p:tgtEl>
                                          <p:spTgt spid="50">
                                            <p:txEl>
                                              <p:pRg st="0" end="0"/>
                                            </p:txEl>
                                          </p:spTgt>
                                        </p:tgtEl>
                                        <p:attrNameLst>
                                          <p:attrName>style.visibility</p:attrName>
                                        </p:attrNameLst>
                                      </p:cBhvr>
                                      <p:to>
                                        <p:strVal val="visible"/>
                                      </p:to>
                                    </p:set>
                                    <p:anim calcmode="lin" valueType="num">
                                      <p:cBhvr>
                                        <p:cTn id="66" dur="250" fill="hold"/>
                                        <p:tgtEl>
                                          <p:spTgt spid="50">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67" dur="250" fill="hold"/>
                                        <p:tgtEl>
                                          <p:spTgt spid="50">
                                            <p:txEl>
                                              <p:pRg st="0" end="0"/>
                                            </p:txEl>
                                          </p:spTgt>
                                        </p:tgtEl>
                                        <p:attrNameLst>
                                          <p:attrName>ppt_y</p:attrName>
                                        </p:attrNameLst>
                                      </p:cBhvr>
                                      <p:tavLst>
                                        <p:tav tm="0">
                                          <p:val>
                                            <p:strVal val="#ppt_y"/>
                                          </p:val>
                                        </p:tav>
                                        <p:tav tm="100000">
                                          <p:val>
                                            <p:strVal val="#ppt_y"/>
                                          </p:val>
                                        </p:tav>
                                      </p:tavLst>
                                    </p:anim>
                                    <p:anim calcmode="lin" valueType="num">
                                      <p:cBhvr>
                                        <p:cTn id="68" dur="250" fill="hold"/>
                                        <p:tgtEl>
                                          <p:spTgt spid="50">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69" dur="250" fill="hold"/>
                                        <p:tgtEl>
                                          <p:spTgt spid="50">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70" dur="250" tmFilter="0,0; .5, 1; 1, 1"/>
                                        <p:tgtEl>
                                          <p:spTgt spid="5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numSld="999" showWhenStopped="0">
                <p:cTn id="71" repeatCount="indefinite" fill="remove" display="0">
                  <p:stCondLst>
                    <p:cond delay="indefinite"/>
                  </p:stCondLst>
                  <p:endCondLst>
                    <p:cond evt="onStopAudio" delay="0">
                      <p:tgtEl>
                        <p:sldTgt/>
                      </p:tgtEl>
                    </p:cond>
                  </p:endCondLst>
                </p:cTn>
                <p:tgtEl>
                  <p:spTgt spid="14"/>
                </p:tgtEl>
              </p:cMediaNode>
            </p:video>
          </p:childTnLst>
        </p:cTn>
      </p:par>
    </p:tnLst>
    <p:bldLst>
      <p:bldP spid="6" grpId="0" bldLvl="0"/>
      <p:bldP spid="40" grpId="0" bldLvl="0" animBg="1"/>
      <p:bldP spid="41" grpId="0" bldLvl="0" animBg="1"/>
      <p:bldP spid="45" grpId="0" bldLvl="0" animBg="1"/>
      <p:bldP spid="50" grpId="0" build="p"/>
      <p:bldP spid="51" grpId="0" bldLvl="0" animBg="1"/>
      <p:bldP spid="54" grpId="0" bldLvl="0" animBg="1"/>
      <p:bldP spid="54" grpId="1" bldLvl="0" animBg="1"/>
      <p:bldP spid="21" grpId="0" bldLvl="0" animBg="1"/>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3"/>
          <p:cNvSpPr txBox="1"/>
          <p:nvPr/>
        </p:nvSpPr>
        <p:spPr>
          <a:xfrm>
            <a:off x="1630680" y="404495"/>
            <a:ext cx="3750146" cy="584775"/>
          </a:xfrm>
          <a:prstGeom prst="rect">
            <a:avLst/>
          </a:prstGeom>
          <a:noFill/>
          <a:ln>
            <a:solidFill>
              <a:schemeClr val="accent1"/>
            </a:solidFill>
          </a:ln>
          <a:effectLst/>
        </p:spPr>
        <p:txBody>
          <a:bodyPr wrap="square" rtlCol="0">
            <a:spAutoFit/>
          </a:bodyPr>
          <a:lstStyle>
            <a:defPPr>
              <a:defRPr lang="zh-CN"/>
            </a:defPPr>
            <a:lvl1pPr algn="ctr">
              <a:defRPr sz="3200" b="1">
                <a:gradFill flip="none" rotWithShape="1">
                  <a:gsLst>
                    <a:gs pos="100000">
                      <a:srgbClr val="04B5EC"/>
                    </a:gs>
                    <a:gs pos="23000">
                      <a:srgbClr val="00C88A"/>
                    </a:gs>
                  </a:gsLst>
                  <a:lin ang="0" scaled="1"/>
                  <a:tileRect/>
                </a:gradFill>
                <a:latin typeface="微软雅黑" panose="020B0503020204020204" pitchFamily="34" charset="-122"/>
                <a:ea typeface="微软雅黑" panose="020B0503020204020204" pitchFamily="34" charset="-122"/>
              </a:defRPr>
            </a:lvl1pPr>
          </a:lstStyle>
          <a:p>
            <a:pPr algn="dist"/>
            <a:r>
              <a:rPr lang="zh-CN" altLang="en-US" dirty="0" smtClean="0">
                <a:solidFill>
                  <a:schemeClr val="accent1">
                    <a:lumMod val="75000"/>
                  </a:schemeClr>
                </a:solidFill>
              </a:rPr>
              <a:t>烫菜部开档标准</a:t>
            </a:r>
            <a:endParaRPr lang="zh-CN" altLang="en-US" dirty="0">
              <a:solidFill>
                <a:schemeClr val="accent1">
                  <a:lumMod val="75000"/>
                </a:schemeClr>
              </a:solidFill>
            </a:endParaRPr>
          </a:p>
        </p:txBody>
      </p:sp>
      <p:sp>
        <p:nvSpPr>
          <p:cNvPr id="14" name="矩形 13"/>
          <p:cNvSpPr/>
          <p:nvPr/>
        </p:nvSpPr>
        <p:spPr>
          <a:xfrm>
            <a:off x="0" y="445023"/>
            <a:ext cx="1198662" cy="504056"/>
          </a:xfrm>
          <a:prstGeom prst="rect">
            <a:avLst/>
          </a:prstGeom>
          <a:solidFill>
            <a:schemeClr val="accent1">
              <a:lumMod val="75000"/>
            </a:schemeClr>
          </a:solidFill>
          <a:ln>
            <a:noFill/>
          </a:ln>
          <a:effectLst>
            <a:outerShdw blurRad="152400" dist="63500" dir="2700000" sx="101000" sy="101000" algn="tl"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smtClean="0">
                <a:solidFill>
                  <a:srgbClr val="FFC000"/>
                </a:solidFill>
              </a:rPr>
              <a:t>王贵仁</a:t>
            </a:r>
            <a:endParaRPr lang="zh-CN" altLang="en-US" sz="1600" b="1" dirty="0">
              <a:solidFill>
                <a:srgbClr val="FFC000"/>
              </a:solidFill>
            </a:endParaRPr>
          </a:p>
        </p:txBody>
      </p:sp>
      <p:sp>
        <p:nvSpPr>
          <p:cNvPr id="15" name="矩形 14"/>
          <p:cNvSpPr/>
          <p:nvPr/>
        </p:nvSpPr>
        <p:spPr>
          <a:xfrm>
            <a:off x="1342678" y="445023"/>
            <a:ext cx="144016" cy="504056"/>
          </a:xfrm>
          <a:prstGeom prst="rect">
            <a:avLst/>
          </a:prstGeom>
          <a:solidFill>
            <a:schemeClr val="accent1">
              <a:lumMod val="75000"/>
            </a:schemeClr>
          </a:solidFill>
          <a:ln>
            <a:noFill/>
          </a:ln>
          <a:effectLst>
            <a:outerShdw blurRad="152400" dist="63500" dir="2700000" sx="101000" sy="101000" algn="tl"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accent1">
                  <a:lumMod val="75000"/>
                </a:schemeClr>
              </a:solidFill>
            </a:endParaRPr>
          </a:p>
        </p:txBody>
      </p:sp>
      <p:grpSp>
        <p:nvGrpSpPr>
          <p:cNvPr id="2" name="组 38"/>
          <p:cNvGrpSpPr/>
          <p:nvPr/>
        </p:nvGrpSpPr>
        <p:grpSpPr bwMode="auto">
          <a:xfrm>
            <a:off x="380166" y="3219471"/>
            <a:ext cx="2357456" cy="3638530"/>
            <a:chOff x="4324433" y="1613153"/>
            <a:chExt cx="1694957" cy="2936189"/>
          </a:xfrm>
          <a:effectLst>
            <a:outerShdw blurRad="50800" dist="38100" dir="2700000" algn="tl" rotWithShape="0">
              <a:prstClr val="black">
                <a:alpha val="40000"/>
              </a:prstClr>
            </a:outerShdw>
          </a:effectLst>
        </p:grpSpPr>
        <p:sp>
          <p:nvSpPr>
            <p:cNvPr id="34" name="矩形 33"/>
            <p:cNvSpPr/>
            <p:nvPr/>
          </p:nvSpPr>
          <p:spPr>
            <a:xfrm>
              <a:off x="4324433" y="1613153"/>
              <a:ext cx="1694956" cy="1149108"/>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09600" fontAlgn="auto">
                <a:spcBef>
                  <a:spcPts val="0"/>
                </a:spcBef>
                <a:spcAft>
                  <a:spcPts val="0"/>
                </a:spcAft>
                <a:defRPr/>
              </a:pPr>
              <a:r>
                <a:rPr lang="zh-CN" altLang="en-US" sz="1600" b="1" dirty="0" smtClean="0">
                  <a:ln w="18000">
                    <a:solidFill>
                      <a:schemeClr val="accent2">
                        <a:satMod val="140000"/>
                      </a:schemeClr>
                    </a:solidFill>
                    <a:prstDash val="solid"/>
                    <a:miter lim="800000"/>
                  </a:ln>
                  <a:solidFill>
                    <a:schemeClr val="tx1"/>
                  </a:solidFill>
                  <a:effectLst>
                    <a:outerShdw blurRad="25500" dist="23000" dir="7020000" algn="tl">
                      <a:srgbClr val="000000">
                        <a:alpha val="50000"/>
                      </a:srgbClr>
                    </a:outerShdw>
                  </a:effectLst>
                </a:rPr>
                <a:t>熬汤操作要求：</a:t>
              </a:r>
              <a:endParaRPr lang="en-US" altLang="zh-CN" sz="1600" b="1" dirty="0" smtClean="0">
                <a:ln w="18000">
                  <a:solidFill>
                    <a:schemeClr val="accent2">
                      <a:satMod val="140000"/>
                    </a:schemeClr>
                  </a:solidFill>
                  <a:prstDash val="solid"/>
                  <a:miter lim="800000"/>
                </a:ln>
                <a:solidFill>
                  <a:schemeClr val="tx1"/>
                </a:solidFill>
                <a:effectLst>
                  <a:outerShdw blurRad="25500" dist="23000" dir="7020000" algn="tl">
                    <a:srgbClr val="000000">
                      <a:alpha val="50000"/>
                    </a:srgbClr>
                  </a:outerShdw>
                </a:effectLst>
              </a:endParaRPr>
            </a:p>
            <a:p>
              <a:pPr algn="ctr" defTabSz="609600" fontAlgn="auto">
                <a:spcBef>
                  <a:spcPts val="0"/>
                </a:spcBef>
                <a:spcAft>
                  <a:spcPts val="0"/>
                </a:spcAft>
                <a:defRPr/>
              </a:pPr>
              <a:r>
                <a:rPr lang="zh-CN" altLang="en-US" sz="1600" b="1" dirty="0" smtClean="0">
                  <a:ln w="18000">
                    <a:solidFill>
                      <a:schemeClr val="accent2">
                        <a:satMod val="140000"/>
                      </a:schemeClr>
                    </a:solidFill>
                    <a:prstDash val="solid"/>
                    <a:miter lim="800000"/>
                  </a:ln>
                  <a:solidFill>
                    <a:schemeClr val="tx1"/>
                  </a:solidFill>
                  <a:effectLst>
                    <a:outerShdw blurRad="25500" dist="23000" dir="7020000" algn="tl">
                      <a:srgbClr val="000000">
                        <a:alpha val="50000"/>
                      </a:srgbClr>
                    </a:outerShdw>
                  </a:effectLst>
                </a:rPr>
                <a:t>熬汤要求：牛骨（</a:t>
              </a:r>
              <a:r>
                <a:rPr lang="en-US" altLang="zh-CN" sz="1600" b="1" dirty="0" smtClean="0">
                  <a:ln w="18000">
                    <a:solidFill>
                      <a:schemeClr val="accent2">
                        <a:satMod val="140000"/>
                      </a:schemeClr>
                    </a:solidFill>
                    <a:prstDash val="solid"/>
                    <a:miter lim="800000"/>
                  </a:ln>
                  <a:solidFill>
                    <a:schemeClr val="tx1"/>
                  </a:solidFill>
                  <a:effectLst>
                    <a:outerShdw blurRad="25500" dist="23000" dir="7020000" algn="tl">
                      <a:srgbClr val="000000">
                        <a:alpha val="50000"/>
                      </a:srgbClr>
                    </a:outerShdw>
                  </a:effectLst>
                </a:rPr>
                <a:t>10</a:t>
              </a:r>
              <a:r>
                <a:rPr lang="zh-CN" altLang="en-US" sz="1600" b="1" dirty="0" smtClean="0">
                  <a:ln w="18000">
                    <a:solidFill>
                      <a:schemeClr val="accent2">
                        <a:satMod val="140000"/>
                      </a:schemeClr>
                    </a:solidFill>
                    <a:prstDash val="solid"/>
                    <a:miter lim="800000"/>
                  </a:ln>
                  <a:solidFill>
                    <a:schemeClr val="tx1"/>
                  </a:solidFill>
                  <a:effectLst>
                    <a:outerShdw blurRad="25500" dist="23000" dir="7020000" algn="tl">
                      <a:srgbClr val="000000">
                        <a:alpha val="50000"/>
                      </a:srgbClr>
                    </a:outerShdw>
                  </a:effectLst>
                </a:rPr>
                <a:t>斤）、鸡架子（</a:t>
              </a:r>
              <a:r>
                <a:rPr lang="en-US" altLang="zh-CN" sz="1600" b="1" dirty="0" smtClean="0">
                  <a:ln w="18000">
                    <a:solidFill>
                      <a:schemeClr val="accent2">
                        <a:satMod val="140000"/>
                      </a:schemeClr>
                    </a:solidFill>
                    <a:prstDash val="solid"/>
                    <a:miter lim="800000"/>
                  </a:ln>
                  <a:solidFill>
                    <a:schemeClr val="tx1"/>
                  </a:solidFill>
                  <a:effectLst>
                    <a:outerShdw blurRad="25500" dist="23000" dir="7020000" algn="tl">
                      <a:srgbClr val="000000">
                        <a:alpha val="50000"/>
                      </a:srgbClr>
                    </a:outerShdw>
                  </a:effectLst>
                </a:rPr>
                <a:t>12</a:t>
              </a:r>
              <a:r>
                <a:rPr lang="zh-CN" altLang="en-US" sz="1600" b="1" dirty="0" smtClean="0">
                  <a:ln w="18000">
                    <a:solidFill>
                      <a:schemeClr val="accent2">
                        <a:satMod val="140000"/>
                      </a:schemeClr>
                    </a:solidFill>
                    <a:prstDash val="solid"/>
                    <a:miter lim="800000"/>
                  </a:ln>
                  <a:solidFill>
                    <a:schemeClr val="tx1"/>
                  </a:solidFill>
                  <a:effectLst>
                    <a:outerShdw blurRad="25500" dist="23000" dir="7020000" algn="tl">
                      <a:srgbClr val="000000">
                        <a:alpha val="50000"/>
                      </a:srgbClr>
                    </a:outerShdw>
                  </a:effectLst>
                </a:rPr>
                <a:t>斤）、母鸡（</a:t>
              </a:r>
              <a:r>
                <a:rPr lang="en-US" altLang="zh-CN" sz="1600" b="1" dirty="0" smtClean="0">
                  <a:ln w="18000">
                    <a:solidFill>
                      <a:schemeClr val="accent2">
                        <a:satMod val="140000"/>
                      </a:schemeClr>
                    </a:solidFill>
                    <a:prstDash val="solid"/>
                    <a:miter lim="800000"/>
                  </a:ln>
                  <a:solidFill>
                    <a:schemeClr val="tx1"/>
                  </a:solidFill>
                  <a:effectLst>
                    <a:outerShdw blurRad="25500" dist="23000" dir="7020000" algn="tl">
                      <a:srgbClr val="000000">
                        <a:alpha val="50000"/>
                      </a:srgbClr>
                    </a:outerShdw>
                  </a:effectLst>
                </a:rPr>
                <a:t>4</a:t>
              </a:r>
              <a:r>
                <a:rPr lang="zh-CN" altLang="en-US" sz="1600" b="1" dirty="0" smtClean="0">
                  <a:ln w="18000">
                    <a:solidFill>
                      <a:schemeClr val="accent2">
                        <a:satMod val="140000"/>
                      </a:schemeClr>
                    </a:solidFill>
                    <a:prstDash val="solid"/>
                    <a:miter lim="800000"/>
                  </a:ln>
                  <a:solidFill>
                    <a:schemeClr val="tx1"/>
                  </a:solidFill>
                  <a:effectLst>
                    <a:outerShdw blurRad="25500" dist="23000" dir="7020000" algn="tl">
                      <a:srgbClr val="000000">
                        <a:alpha val="50000"/>
                      </a:srgbClr>
                    </a:outerShdw>
                  </a:effectLst>
                </a:rPr>
                <a:t>斤）葱</a:t>
              </a:r>
              <a:r>
                <a:rPr lang="en-US" altLang="zh-CN" sz="1600" b="1" dirty="0" smtClean="0">
                  <a:ln w="18000">
                    <a:solidFill>
                      <a:schemeClr val="accent2">
                        <a:satMod val="140000"/>
                      </a:schemeClr>
                    </a:solidFill>
                    <a:prstDash val="solid"/>
                    <a:miter lim="800000"/>
                  </a:ln>
                  <a:solidFill>
                    <a:schemeClr val="tx1"/>
                  </a:solidFill>
                  <a:effectLst>
                    <a:outerShdw blurRad="25500" dist="23000" dir="7020000" algn="tl">
                      <a:srgbClr val="000000">
                        <a:alpha val="50000"/>
                      </a:srgbClr>
                    </a:outerShdw>
                  </a:effectLst>
                </a:rPr>
                <a:t>2</a:t>
              </a:r>
              <a:r>
                <a:rPr lang="zh-CN" altLang="en-US" sz="1600" b="1" dirty="0" smtClean="0">
                  <a:ln w="18000">
                    <a:solidFill>
                      <a:schemeClr val="accent2">
                        <a:satMod val="140000"/>
                      </a:schemeClr>
                    </a:solidFill>
                    <a:prstDash val="solid"/>
                    <a:miter lim="800000"/>
                  </a:ln>
                  <a:solidFill>
                    <a:schemeClr val="tx1"/>
                  </a:solidFill>
                  <a:effectLst>
                    <a:outerShdw blurRad="25500" dist="23000" dir="7020000" algn="tl">
                      <a:srgbClr val="000000">
                        <a:alpha val="50000"/>
                      </a:srgbClr>
                    </a:outerShdw>
                  </a:effectLst>
                </a:rPr>
                <a:t>斤姜</a:t>
              </a:r>
              <a:r>
                <a:rPr lang="en-US" altLang="zh-CN" sz="1600" b="1" dirty="0" smtClean="0">
                  <a:ln w="18000">
                    <a:solidFill>
                      <a:schemeClr val="accent2">
                        <a:satMod val="140000"/>
                      </a:schemeClr>
                    </a:solidFill>
                    <a:prstDash val="solid"/>
                    <a:miter lim="800000"/>
                  </a:ln>
                  <a:solidFill>
                    <a:schemeClr val="tx1"/>
                  </a:solidFill>
                  <a:effectLst>
                    <a:outerShdw blurRad="25500" dist="23000" dir="7020000" algn="tl">
                      <a:srgbClr val="000000">
                        <a:alpha val="50000"/>
                      </a:srgbClr>
                    </a:outerShdw>
                  </a:effectLst>
                </a:rPr>
                <a:t>1</a:t>
              </a:r>
              <a:r>
                <a:rPr lang="zh-CN" altLang="en-US" sz="1600" b="1" dirty="0" smtClean="0">
                  <a:ln w="18000">
                    <a:solidFill>
                      <a:schemeClr val="accent2">
                        <a:satMod val="140000"/>
                      </a:schemeClr>
                    </a:solidFill>
                    <a:prstDash val="solid"/>
                    <a:miter lim="800000"/>
                  </a:ln>
                  <a:solidFill>
                    <a:schemeClr val="tx1"/>
                  </a:solidFill>
                  <a:effectLst>
                    <a:outerShdw blurRad="25500" dist="23000" dir="7020000" algn="tl">
                      <a:srgbClr val="000000">
                        <a:alpha val="50000"/>
                      </a:srgbClr>
                    </a:outerShdw>
                  </a:effectLst>
                </a:rPr>
                <a:t>斤，汤熬至奶白色</a:t>
              </a:r>
              <a:endParaRPr lang="en-US" altLang="zh-CN" sz="1600" b="1" dirty="0" smtClean="0">
                <a:ln w="18000">
                  <a:solidFill>
                    <a:schemeClr val="accent2">
                      <a:satMod val="140000"/>
                    </a:schemeClr>
                  </a:solidFill>
                  <a:prstDash val="solid"/>
                  <a:miter lim="800000"/>
                </a:ln>
                <a:solidFill>
                  <a:schemeClr val="tx1"/>
                </a:solidFill>
                <a:effectLst>
                  <a:outerShdw blurRad="25500" dist="23000" dir="7020000" algn="tl">
                    <a:srgbClr val="000000">
                      <a:alpha val="50000"/>
                    </a:srgbClr>
                  </a:outerShdw>
                </a:effectLst>
              </a:endParaRPr>
            </a:p>
          </p:txBody>
        </p:sp>
        <p:sp>
          <p:nvSpPr>
            <p:cNvPr id="35" name="矩形 34"/>
            <p:cNvSpPr/>
            <p:nvPr/>
          </p:nvSpPr>
          <p:spPr>
            <a:xfrm>
              <a:off x="4432825" y="2923919"/>
              <a:ext cx="1479364" cy="1625423"/>
            </a:xfrm>
            <a:prstGeom prst="rect">
              <a:avLst/>
            </a:prstGeom>
            <a:solidFill>
              <a:schemeClr val="bg1">
                <a:lumMod val="75000"/>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09600" fontAlgn="auto">
                <a:spcBef>
                  <a:spcPts val="0"/>
                </a:spcBef>
                <a:spcAft>
                  <a:spcPts val="0"/>
                </a:spcAft>
                <a:defRPr/>
              </a:pPr>
              <a:r>
                <a:rPr lang="zh-CN" altLang="en-US" b="1" dirty="0" smtClean="0">
                  <a:solidFill>
                    <a:srgbClr val="FF0000"/>
                  </a:solidFill>
                </a:rPr>
                <a:t>注意事项：</a:t>
              </a:r>
              <a:endParaRPr lang="en-US" altLang="zh-CN" b="1" dirty="0" smtClean="0">
                <a:solidFill>
                  <a:srgbClr val="FF0000"/>
                </a:solidFill>
              </a:endParaRPr>
            </a:p>
            <a:p>
              <a:pPr algn="ctr" defTabSz="609600" fontAlgn="auto">
                <a:spcBef>
                  <a:spcPts val="0"/>
                </a:spcBef>
                <a:spcAft>
                  <a:spcPts val="0"/>
                </a:spcAft>
                <a:defRPr/>
              </a:pPr>
              <a:r>
                <a:rPr lang="zh-CN" altLang="en-US" sz="1400" b="1" dirty="0" smtClean="0">
                  <a:solidFill>
                    <a:srgbClr val="002060"/>
                  </a:solidFill>
                </a:rPr>
                <a:t>熬汤第一次要</a:t>
              </a:r>
              <a:r>
                <a:rPr lang="en-US" altLang="zh-CN" sz="1400" b="1" dirty="0" smtClean="0">
                  <a:solidFill>
                    <a:srgbClr val="002060"/>
                  </a:solidFill>
                </a:rPr>
                <a:t>6</a:t>
              </a:r>
              <a:r>
                <a:rPr lang="zh-CN" altLang="en-US" sz="1400" b="1" dirty="0" smtClean="0">
                  <a:solidFill>
                    <a:srgbClr val="002060"/>
                  </a:solidFill>
                </a:rPr>
                <a:t>小时左右，牛骨</a:t>
              </a:r>
              <a:r>
                <a:rPr lang="en-US" altLang="zh-CN" sz="1400" b="1" dirty="0" smtClean="0">
                  <a:solidFill>
                    <a:srgbClr val="002060"/>
                  </a:solidFill>
                </a:rPr>
                <a:t>3</a:t>
              </a:r>
              <a:r>
                <a:rPr lang="zh-CN" altLang="en-US" sz="1400" b="1" dirty="0" smtClean="0">
                  <a:solidFill>
                    <a:srgbClr val="002060"/>
                  </a:solidFill>
                </a:rPr>
                <a:t>天换一次，鸡架子每天</a:t>
              </a:r>
              <a:r>
                <a:rPr lang="en-US" altLang="zh-CN" sz="1400" b="1" dirty="0" smtClean="0">
                  <a:solidFill>
                    <a:srgbClr val="002060"/>
                  </a:solidFill>
                </a:rPr>
                <a:t>12</a:t>
              </a:r>
              <a:r>
                <a:rPr lang="zh-CN" altLang="en-US" sz="1400" b="1" dirty="0" smtClean="0">
                  <a:solidFill>
                    <a:srgbClr val="002060"/>
                  </a:solidFill>
                </a:rPr>
                <a:t>斤、母鸡每天一只，熬汤桶每</a:t>
              </a:r>
              <a:r>
                <a:rPr lang="en-US" altLang="zh-CN" sz="1400" b="1" dirty="0" smtClean="0">
                  <a:solidFill>
                    <a:srgbClr val="002060"/>
                  </a:solidFill>
                </a:rPr>
                <a:t>3</a:t>
              </a:r>
              <a:r>
                <a:rPr lang="zh-CN" altLang="en-US" sz="1400" b="1" dirty="0" smtClean="0">
                  <a:solidFill>
                    <a:srgbClr val="002060"/>
                  </a:solidFill>
                </a:rPr>
                <a:t>天换骨头时清洗一次。</a:t>
              </a:r>
              <a:endParaRPr lang="zh-CN" altLang="en-US" sz="1400" b="1" dirty="0">
                <a:solidFill>
                  <a:srgbClr val="002060"/>
                </a:solidFill>
              </a:endParaRPr>
            </a:p>
          </p:txBody>
        </p:sp>
        <p:sp>
          <p:nvSpPr>
            <p:cNvPr id="36" name="梯形 35"/>
            <p:cNvSpPr/>
            <p:nvPr/>
          </p:nvSpPr>
          <p:spPr>
            <a:xfrm rot="10800000">
              <a:off x="4324434" y="2758400"/>
              <a:ext cx="1694956" cy="165519"/>
            </a:xfrm>
            <a:prstGeom prst="trapezoid">
              <a:avLst>
                <a:gd name="adj" fmla="val 67593"/>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09600" fontAlgn="auto">
                <a:spcBef>
                  <a:spcPts val="0"/>
                </a:spcBef>
                <a:spcAft>
                  <a:spcPts val="0"/>
                </a:spcAft>
                <a:defRPr/>
              </a:pPr>
              <a:endParaRPr lang="zh-CN" altLang="en-US" sz="3200" dirty="0"/>
            </a:p>
          </p:txBody>
        </p:sp>
      </p:grpSp>
      <p:grpSp>
        <p:nvGrpSpPr>
          <p:cNvPr id="3" name="组 38"/>
          <p:cNvGrpSpPr/>
          <p:nvPr/>
        </p:nvGrpSpPr>
        <p:grpSpPr bwMode="auto">
          <a:xfrm>
            <a:off x="6380958" y="3219471"/>
            <a:ext cx="2357454" cy="3638529"/>
            <a:chOff x="4324434" y="1613153"/>
            <a:chExt cx="1694956" cy="2936189"/>
          </a:xfrm>
          <a:effectLst>
            <a:outerShdw blurRad="50800" dist="38100" dir="2700000" algn="tl" rotWithShape="0">
              <a:prstClr val="black">
                <a:alpha val="40000"/>
              </a:prstClr>
            </a:outerShdw>
          </a:effectLst>
        </p:grpSpPr>
        <p:sp>
          <p:nvSpPr>
            <p:cNvPr id="52" name="矩形 51"/>
            <p:cNvSpPr/>
            <p:nvPr/>
          </p:nvSpPr>
          <p:spPr>
            <a:xfrm rot="10800000">
              <a:off x="4324434" y="1613153"/>
              <a:ext cx="1694956" cy="1149108"/>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09600" fontAlgn="auto">
                <a:spcBef>
                  <a:spcPts val="0"/>
                </a:spcBef>
                <a:spcAft>
                  <a:spcPts val="0"/>
                </a:spcAft>
                <a:defRPr/>
              </a:pPr>
              <a:endParaRPr lang="zh-CN" altLang="en-US" sz="3200" b="1" dirty="0">
                <a:ln w="18000">
                  <a:solidFill>
                    <a:schemeClr val="accent2">
                      <a:satMod val="140000"/>
                    </a:schemeClr>
                  </a:solidFill>
                  <a:prstDash val="solid"/>
                  <a:miter lim="800000"/>
                </a:ln>
                <a:noFill/>
                <a:effectLst>
                  <a:outerShdw blurRad="25500" dist="23000" dir="7020000" algn="tl">
                    <a:srgbClr val="000000">
                      <a:alpha val="50000"/>
                    </a:srgbClr>
                  </a:outerShdw>
                </a:effectLst>
              </a:endParaRPr>
            </a:p>
          </p:txBody>
        </p:sp>
        <p:sp>
          <p:nvSpPr>
            <p:cNvPr id="53" name="矩形 52"/>
            <p:cNvSpPr/>
            <p:nvPr/>
          </p:nvSpPr>
          <p:spPr>
            <a:xfrm rot="10800000">
              <a:off x="4432826" y="2923919"/>
              <a:ext cx="1479364" cy="1625423"/>
            </a:xfrm>
            <a:prstGeom prst="rect">
              <a:avLst/>
            </a:prstGeom>
            <a:solidFill>
              <a:schemeClr val="bg1">
                <a:lumMod val="75000"/>
                <a:alpha val="78039"/>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09600" fontAlgn="auto">
                <a:spcBef>
                  <a:spcPts val="0"/>
                </a:spcBef>
                <a:spcAft>
                  <a:spcPts val="0"/>
                </a:spcAft>
                <a:defRPr/>
              </a:pPr>
              <a:endParaRPr lang="zh-CN" altLang="en-US" sz="3200"/>
            </a:p>
          </p:txBody>
        </p:sp>
        <p:sp>
          <p:nvSpPr>
            <p:cNvPr id="54" name="梯形 53"/>
            <p:cNvSpPr/>
            <p:nvPr/>
          </p:nvSpPr>
          <p:spPr>
            <a:xfrm rot="10800000">
              <a:off x="4324434" y="2758400"/>
              <a:ext cx="1694956" cy="165519"/>
            </a:xfrm>
            <a:prstGeom prst="trapezoid">
              <a:avLst>
                <a:gd name="adj" fmla="val 67593"/>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09600" fontAlgn="auto">
                <a:spcBef>
                  <a:spcPts val="0"/>
                </a:spcBef>
                <a:spcAft>
                  <a:spcPts val="0"/>
                </a:spcAft>
                <a:defRPr/>
              </a:pPr>
              <a:endParaRPr lang="zh-CN" altLang="en-US" sz="3200"/>
            </a:p>
          </p:txBody>
        </p:sp>
      </p:grpSp>
      <p:grpSp>
        <p:nvGrpSpPr>
          <p:cNvPr id="4" name="组 38"/>
          <p:cNvGrpSpPr/>
          <p:nvPr/>
        </p:nvGrpSpPr>
        <p:grpSpPr bwMode="auto">
          <a:xfrm>
            <a:off x="9452792" y="4638662"/>
            <a:ext cx="2357454" cy="2219337"/>
            <a:chOff x="4324434" y="2758400"/>
            <a:chExt cx="1694956" cy="1790942"/>
          </a:xfrm>
          <a:effectLst>
            <a:outerShdw blurRad="50800" dist="38100" dir="2700000" algn="tl" rotWithShape="0">
              <a:prstClr val="black">
                <a:alpha val="40000"/>
              </a:prstClr>
            </a:outerShdw>
          </a:effectLst>
        </p:grpSpPr>
        <p:sp>
          <p:nvSpPr>
            <p:cNvPr id="58" name="矩形 57"/>
            <p:cNvSpPr/>
            <p:nvPr/>
          </p:nvSpPr>
          <p:spPr>
            <a:xfrm rot="10800000">
              <a:off x="4432826" y="2923919"/>
              <a:ext cx="1479364" cy="1625423"/>
            </a:xfrm>
            <a:prstGeom prst="rect">
              <a:avLst/>
            </a:prstGeom>
            <a:solidFill>
              <a:schemeClr val="bg1">
                <a:lumMod val="75000"/>
                <a:alpha val="78039"/>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09600" fontAlgn="auto">
                <a:spcBef>
                  <a:spcPts val="0"/>
                </a:spcBef>
                <a:spcAft>
                  <a:spcPts val="0"/>
                </a:spcAft>
                <a:defRPr/>
              </a:pPr>
              <a:endParaRPr lang="zh-CN" altLang="en-US" sz="3200"/>
            </a:p>
          </p:txBody>
        </p:sp>
        <p:sp>
          <p:nvSpPr>
            <p:cNvPr id="59" name="梯形 58"/>
            <p:cNvSpPr/>
            <p:nvPr/>
          </p:nvSpPr>
          <p:spPr>
            <a:xfrm rot="10800000">
              <a:off x="4324434" y="2758400"/>
              <a:ext cx="1694956" cy="165519"/>
            </a:xfrm>
            <a:prstGeom prst="trapezoid">
              <a:avLst>
                <a:gd name="adj" fmla="val 67593"/>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09600" fontAlgn="auto">
                <a:spcBef>
                  <a:spcPts val="0"/>
                </a:spcBef>
                <a:spcAft>
                  <a:spcPts val="0"/>
                </a:spcAft>
                <a:defRPr/>
              </a:pPr>
              <a:endParaRPr lang="zh-CN" altLang="en-US" sz="3200"/>
            </a:p>
          </p:txBody>
        </p:sp>
      </p:grpSp>
      <p:grpSp>
        <p:nvGrpSpPr>
          <p:cNvPr id="5" name="组 38"/>
          <p:cNvGrpSpPr/>
          <p:nvPr/>
        </p:nvGrpSpPr>
        <p:grpSpPr bwMode="auto">
          <a:xfrm>
            <a:off x="3380562" y="3219471"/>
            <a:ext cx="2357454" cy="3638529"/>
            <a:chOff x="4324434" y="1613153"/>
            <a:chExt cx="1694956" cy="2936189"/>
          </a:xfrm>
          <a:effectLst>
            <a:outerShdw blurRad="50800" dist="38100" dir="2700000" algn="tl" rotWithShape="0">
              <a:prstClr val="black">
                <a:alpha val="40000"/>
              </a:prstClr>
            </a:outerShdw>
          </a:effectLst>
        </p:grpSpPr>
        <p:sp>
          <p:nvSpPr>
            <p:cNvPr id="63" name="矩形 62"/>
            <p:cNvSpPr/>
            <p:nvPr/>
          </p:nvSpPr>
          <p:spPr>
            <a:xfrm rot="10800000">
              <a:off x="4324434" y="1613153"/>
              <a:ext cx="1694956" cy="1149108"/>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09600" fontAlgn="auto">
                <a:spcBef>
                  <a:spcPts val="0"/>
                </a:spcBef>
                <a:spcAft>
                  <a:spcPts val="0"/>
                </a:spcAft>
                <a:defRPr/>
              </a:pPr>
              <a:endParaRPr lang="zh-CN" altLang="en-US" sz="3200" b="1" dirty="0">
                <a:ln w="18000">
                  <a:solidFill>
                    <a:schemeClr val="accent2">
                      <a:satMod val="140000"/>
                    </a:schemeClr>
                  </a:solidFill>
                  <a:prstDash val="solid"/>
                  <a:miter lim="800000"/>
                </a:ln>
                <a:noFill/>
                <a:effectLst>
                  <a:outerShdw blurRad="25500" dist="23000" dir="7020000" algn="tl">
                    <a:srgbClr val="000000">
                      <a:alpha val="50000"/>
                    </a:srgbClr>
                  </a:outerShdw>
                </a:effectLst>
              </a:endParaRPr>
            </a:p>
          </p:txBody>
        </p:sp>
        <p:sp>
          <p:nvSpPr>
            <p:cNvPr id="64" name="矩形 63"/>
            <p:cNvSpPr/>
            <p:nvPr/>
          </p:nvSpPr>
          <p:spPr>
            <a:xfrm rot="10800000">
              <a:off x="4432826" y="2923919"/>
              <a:ext cx="1479364" cy="1625423"/>
            </a:xfrm>
            <a:prstGeom prst="rect">
              <a:avLst/>
            </a:prstGeom>
            <a:solidFill>
              <a:schemeClr val="bg1">
                <a:lumMod val="75000"/>
                <a:alpha val="78039"/>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09600" fontAlgn="auto">
                <a:spcBef>
                  <a:spcPts val="0"/>
                </a:spcBef>
                <a:spcAft>
                  <a:spcPts val="0"/>
                </a:spcAft>
                <a:defRPr/>
              </a:pPr>
              <a:endParaRPr lang="zh-CN" altLang="en-US" sz="3200"/>
            </a:p>
          </p:txBody>
        </p:sp>
        <p:sp>
          <p:nvSpPr>
            <p:cNvPr id="65" name="梯形 64"/>
            <p:cNvSpPr/>
            <p:nvPr/>
          </p:nvSpPr>
          <p:spPr>
            <a:xfrm rot="10800000">
              <a:off x="4324434" y="2758400"/>
              <a:ext cx="1694956" cy="165519"/>
            </a:xfrm>
            <a:prstGeom prst="trapezoid">
              <a:avLst>
                <a:gd name="adj" fmla="val 67593"/>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09600" fontAlgn="auto">
                <a:spcBef>
                  <a:spcPts val="0"/>
                </a:spcBef>
                <a:spcAft>
                  <a:spcPts val="0"/>
                </a:spcAft>
                <a:defRPr/>
              </a:pPr>
              <a:endParaRPr lang="zh-CN" altLang="en-US" sz="3200"/>
            </a:p>
          </p:txBody>
        </p:sp>
      </p:grpSp>
      <p:sp>
        <p:nvSpPr>
          <p:cNvPr id="26" name="矩形 25"/>
          <p:cNvSpPr/>
          <p:nvPr/>
        </p:nvSpPr>
        <p:spPr>
          <a:xfrm>
            <a:off x="3380561" y="3071810"/>
            <a:ext cx="2357455" cy="1538883"/>
          </a:xfrm>
          <a:prstGeom prst="rect">
            <a:avLst/>
          </a:prstGeom>
        </p:spPr>
        <p:txBody>
          <a:bodyPr wrap="square">
            <a:spAutoFit/>
          </a:bodyPr>
          <a:lstStyle/>
          <a:p>
            <a:pPr algn="ctr" defTabSz="609600" fontAlgn="auto">
              <a:spcBef>
                <a:spcPts val="0"/>
              </a:spcBef>
              <a:spcAft>
                <a:spcPts val="0"/>
              </a:spcAft>
              <a:defRPr/>
            </a:pPr>
            <a:endParaRPr lang="en-US" altLang="zh-CN" sz="1400" b="1" dirty="0" smtClean="0">
              <a:ln w="18000">
                <a:solidFill>
                  <a:schemeClr val="accent2">
                    <a:satMod val="140000"/>
                  </a:schemeClr>
                </a:solidFill>
                <a:prstDash val="solid"/>
                <a:miter lim="800000"/>
              </a:ln>
              <a:effectLst>
                <a:outerShdw blurRad="25500" dist="23000" dir="7020000" algn="tl">
                  <a:srgbClr val="000000">
                    <a:alpha val="50000"/>
                  </a:srgbClr>
                </a:outerShdw>
              </a:effectLst>
            </a:endParaRPr>
          </a:p>
          <a:p>
            <a:pPr algn="ctr" defTabSz="609600" fontAlgn="auto">
              <a:spcBef>
                <a:spcPts val="0"/>
              </a:spcBef>
              <a:spcAft>
                <a:spcPts val="0"/>
              </a:spcAft>
              <a:defRPr/>
            </a:pPr>
            <a:r>
              <a:rPr lang="zh-CN" altLang="en-US" sz="1600" b="1" dirty="0" smtClean="0">
                <a:ln w="18000">
                  <a:solidFill>
                    <a:schemeClr val="accent2">
                      <a:satMod val="140000"/>
                    </a:schemeClr>
                  </a:solidFill>
                  <a:prstDash val="solid"/>
                  <a:miter lim="800000"/>
                </a:ln>
                <a:effectLst>
                  <a:outerShdw blurRad="25500" dist="23000" dir="7020000" algn="tl">
                    <a:srgbClr val="000000">
                      <a:alpha val="50000"/>
                    </a:srgbClr>
                  </a:outerShdw>
                </a:effectLst>
              </a:rPr>
              <a:t>砂锅管理要求：</a:t>
            </a:r>
            <a:endParaRPr lang="en-US" altLang="zh-CN" sz="1600" b="1" dirty="0" smtClean="0">
              <a:ln w="18000">
                <a:solidFill>
                  <a:schemeClr val="accent2">
                    <a:satMod val="140000"/>
                  </a:schemeClr>
                </a:solidFill>
                <a:prstDash val="solid"/>
                <a:miter lim="800000"/>
              </a:ln>
              <a:effectLst>
                <a:outerShdw blurRad="25500" dist="23000" dir="7020000" algn="tl">
                  <a:srgbClr val="000000">
                    <a:alpha val="50000"/>
                  </a:srgbClr>
                </a:outerShdw>
              </a:effectLst>
            </a:endParaRPr>
          </a:p>
          <a:p>
            <a:pPr algn="ctr" defTabSz="609600" fontAlgn="auto">
              <a:spcBef>
                <a:spcPts val="0"/>
              </a:spcBef>
              <a:spcAft>
                <a:spcPts val="0"/>
              </a:spcAft>
              <a:defRPr/>
            </a:pPr>
            <a:endParaRPr lang="en-US" altLang="zh-CN" sz="1600" b="1" dirty="0" smtClean="0">
              <a:ln w="18000">
                <a:solidFill>
                  <a:schemeClr val="accent2">
                    <a:satMod val="140000"/>
                  </a:schemeClr>
                </a:solidFill>
                <a:prstDash val="solid"/>
                <a:miter lim="800000"/>
              </a:ln>
              <a:effectLst>
                <a:outerShdw blurRad="25500" dist="23000" dir="7020000" algn="tl">
                  <a:srgbClr val="000000">
                    <a:alpha val="50000"/>
                  </a:srgbClr>
                </a:outerShdw>
              </a:effectLst>
            </a:endParaRPr>
          </a:p>
          <a:p>
            <a:pPr algn="ctr" defTabSz="609600" fontAlgn="auto">
              <a:spcBef>
                <a:spcPts val="0"/>
              </a:spcBef>
              <a:spcAft>
                <a:spcPts val="0"/>
              </a:spcAft>
              <a:defRPr/>
            </a:pPr>
            <a:r>
              <a:rPr lang="zh-CN" altLang="en-US" sz="1600" b="1" dirty="0" smtClean="0">
                <a:ln w="18000">
                  <a:solidFill>
                    <a:schemeClr val="accent2">
                      <a:satMod val="140000"/>
                    </a:schemeClr>
                  </a:solidFill>
                  <a:prstDash val="solid"/>
                  <a:miter lim="800000"/>
                </a:ln>
                <a:effectLst>
                  <a:outerShdw blurRad="25500" dist="23000" dir="7020000" algn="tl">
                    <a:srgbClr val="000000">
                      <a:alpha val="50000"/>
                    </a:srgbClr>
                  </a:outerShdw>
                </a:effectLst>
              </a:rPr>
              <a:t>开档砂锅。在摆放砂锅时最多</a:t>
            </a:r>
            <a:r>
              <a:rPr lang="en-US" altLang="zh-CN" sz="1600" b="1" dirty="0" smtClean="0">
                <a:ln w="18000">
                  <a:solidFill>
                    <a:schemeClr val="accent2">
                      <a:satMod val="140000"/>
                    </a:schemeClr>
                  </a:solidFill>
                  <a:prstDash val="solid"/>
                  <a:miter lim="800000"/>
                </a:ln>
                <a:effectLst>
                  <a:outerShdw blurRad="25500" dist="23000" dir="7020000" algn="tl">
                    <a:srgbClr val="000000">
                      <a:alpha val="50000"/>
                    </a:srgbClr>
                  </a:outerShdw>
                </a:effectLst>
              </a:rPr>
              <a:t>3</a:t>
            </a:r>
            <a:r>
              <a:rPr lang="zh-CN" altLang="en-US" sz="1600" b="1" dirty="0" smtClean="0">
                <a:ln w="18000">
                  <a:solidFill>
                    <a:schemeClr val="accent2">
                      <a:satMod val="140000"/>
                    </a:schemeClr>
                  </a:solidFill>
                  <a:prstDash val="solid"/>
                  <a:miter lim="800000"/>
                </a:ln>
                <a:effectLst>
                  <a:outerShdw blurRad="25500" dist="23000" dir="7020000" algn="tl">
                    <a:srgbClr val="000000">
                      <a:alpha val="50000"/>
                    </a:srgbClr>
                  </a:outerShdw>
                </a:effectLst>
              </a:rPr>
              <a:t>只砂锅叠加。不能超过</a:t>
            </a:r>
            <a:r>
              <a:rPr lang="en-US" altLang="zh-CN" sz="1600" b="1" dirty="0" smtClean="0">
                <a:ln w="18000">
                  <a:solidFill>
                    <a:schemeClr val="accent2">
                      <a:satMod val="140000"/>
                    </a:schemeClr>
                  </a:solidFill>
                  <a:prstDash val="solid"/>
                  <a:miter lim="800000"/>
                </a:ln>
                <a:effectLst>
                  <a:outerShdw blurRad="25500" dist="23000" dir="7020000" algn="tl">
                    <a:srgbClr val="000000">
                      <a:alpha val="50000"/>
                    </a:srgbClr>
                  </a:outerShdw>
                </a:effectLst>
              </a:rPr>
              <a:t>3</a:t>
            </a:r>
            <a:r>
              <a:rPr lang="zh-CN" altLang="en-US" sz="1600" b="1" dirty="0" smtClean="0">
                <a:ln w="18000">
                  <a:solidFill>
                    <a:schemeClr val="accent2">
                      <a:satMod val="140000"/>
                    </a:schemeClr>
                  </a:solidFill>
                  <a:prstDash val="solid"/>
                  <a:miter lim="800000"/>
                </a:ln>
                <a:effectLst>
                  <a:outerShdw blurRad="25500" dist="23000" dir="7020000" algn="tl">
                    <a:srgbClr val="000000">
                      <a:alpha val="50000"/>
                    </a:srgbClr>
                  </a:outerShdw>
                </a:effectLst>
              </a:rPr>
              <a:t>层</a:t>
            </a:r>
            <a:endParaRPr lang="en-US" altLang="zh-CN" sz="1600" b="1" dirty="0" smtClean="0">
              <a:ln w="18000">
                <a:solidFill>
                  <a:schemeClr val="accent2">
                    <a:satMod val="140000"/>
                  </a:schemeClr>
                </a:solidFill>
                <a:prstDash val="solid"/>
                <a:miter lim="800000"/>
              </a:ln>
              <a:effectLst>
                <a:outerShdw blurRad="25500" dist="23000" dir="7020000" algn="tl">
                  <a:srgbClr val="000000">
                    <a:alpha val="50000"/>
                  </a:srgbClr>
                </a:outerShdw>
              </a:effectLst>
            </a:endParaRPr>
          </a:p>
        </p:txBody>
      </p:sp>
      <p:sp>
        <p:nvSpPr>
          <p:cNvPr id="27" name="矩形 26"/>
          <p:cNvSpPr/>
          <p:nvPr/>
        </p:nvSpPr>
        <p:spPr>
          <a:xfrm>
            <a:off x="3594876" y="5175136"/>
            <a:ext cx="1928826" cy="1446550"/>
          </a:xfrm>
          <a:prstGeom prst="rect">
            <a:avLst/>
          </a:prstGeom>
        </p:spPr>
        <p:txBody>
          <a:bodyPr wrap="square">
            <a:spAutoFit/>
          </a:bodyPr>
          <a:lstStyle/>
          <a:p>
            <a:pPr algn="ctr" defTabSz="609600" fontAlgn="auto">
              <a:spcBef>
                <a:spcPts val="0"/>
              </a:spcBef>
              <a:spcAft>
                <a:spcPts val="0"/>
              </a:spcAft>
              <a:defRPr/>
            </a:pPr>
            <a:r>
              <a:rPr lang="zh-CN" altLang="en-US" b="1" dirty="0" smtClean="0">
                <a:solidFill>
                  <a:srgbClr val="FF0000"/>
                </a:solidFill>
              </a:rPr>
              <a:t>注意事项：</a:t>
            </a:r>
          </a:p>
          <a:p>
            <a:pPr algn="ctr" defTabSz="609600" fontAlgn="auto">
              <a:spcBef>
                <a:spcPts val="0"/>
              </a:spcBef>
              <a:spcAft>
                <a:spcPts val="0"/>
              </a:spcAft>
              <a:defRPr/>
            </a:pPr>
            <a:r>
              <a:rPr lang="zh-CN" altLang="en-US" sz="1400" b="1" dirty="0" smtClean="0">
                <a:solidFill>
                  <a:srgbClr val="002060"/>
                </a:solidFill>
              </a:rPr>
              <a:t>砂锅在使用前一定要用水浸泡</a:t>
            </a:r>
            <a:r>
              <a:rPr lang="en-US" altLang="zh-CN" sz="1400" b="1" dirty="0" smtClean="0">
                <a:solidFill>
                  <a:srgbClr val="002060"/>
                </a:solidFill>
              </a:rPr>
              <a:t>48</a:t>
            </a:r>
            <a:r>
              <a:rPr lang="zh-CN" altLang="en-US" sz="1400" b="1" dirty="0" smtClean="0">
                <a:solidFill>
                  <a:srgbClr val="002060"/>
                </a:solidFill>
              </a:rPr>
              <a:t>小时以上。出现裂纹砂锅立马报损不得再使用，以防出现安全事故。</a:t>
            </a:r>
            <a:endParaRPr lang="zh-CN" altLang="en-US" sz="1400" b="1" dirty="0">
              <a:solidFill>
                <a:srgbClr val="002060"/>
              </a:solidFill>
            </a:endParaRPr>
          </a:p>
        </p:txBody>
      </p:sp>
      <p:sp>
        <p:nvSpPr>
          <p:cNvPr id="28" name="矩形 27"/>
          <p:cNvSpPr/>
          <p:nvPr/>
        </p:nvSpPr>
        <p:spPr>
          <a:xfrm>
            <a:off x="6380959" y="3000372"/>
            <a:ext cx="2357453" cy="1569660"/>
          </a:xfrm>
          <a:prstGeom prst="rect">
            <a:avLst/>
          </a:prstGeom>
        </p:spPr>
        <p:txBody>
          <a:bodyPr wrap="square">
            <a:spAutoFit/>
          </a:bodyPr>
          <a:lstStyle/>
          <a:p>
            <a:pPr algn="ctr" defTabSz="609600" fontAlgn="auto">
              <a:spcBef>
                <a:spcPts val="0"/>
              </a:spcBef>
              <a:spcAft>
                <a:spcPts val="0"/>
              </a:spcAft>
              <a:defRPr/>
            </a:pPr>
            <a:endParaRPr lang="en-US" altLang="zh-CN" sz="1600" b="1" dirty="0" smtClean="0">
              <a:ln w="18000">
                <a:solidFill>
                  <a:schemeClr val="accent2">
                    <a:satMod val="140000"/>
                  </a:schemeClr>
                </a:solidFill>
                <a:prstDash val="solid"/>
                <a:miter lim="800000"/>
              </a:ln>
              <a:effectLst>
                <a:outerShdw blurRad="25500" dist="23000" dir="7020000" algn="tl">
                  <a:srgbClr val="000000">
                    <a:alpha val="50000"/>
                  </a:srgbClr>
                </a:outerShdw>
              </a:effectLst>
            </a:endParaRPr>
          </a:p>
          <a:p>
            <a:pPr algn="ctr" defTabSz="609600" fontAlgn="auto">
              <a:spcBef>
                <a:spcPts val="0"/>
              </a:spcBef>
              <a:spcAft>
                <a:spcPts val="0"/>
              </a:spcAft>
              <a:defRPr/>
            </a:pPr>
            <a:r>
              <a:rPr lang="zh-CN" altLang="en-US" sz="1600" b="1" dirty="0" smtClean="0">
                <a:ln w="18000">
                  <a:solidFill>
                    <a:schemeClr val="accent2">
                      <a:satMod val="140000"/>
                    </a:schemeClr>
                  </a:solidFill>
                  <a:prstDash val="solid"/>
                  <a:miter lim="800000"/>
                </a:ln>
                <a:effectLst>
                  <a:outerShdw blurRad="25500" dist="23000" dir="7020000" algn="tl">
                    <a:srgbClr val="000000">
                      <a:alpha val="50000"/>
                    </a:srgbClr>
                  </a:outerShdw>
                </a:effectLst>
              </a:rPr>
              <a:t>调料备料要求：</a:t>
            </a:r>
            <a:endParaRPr lang="en-US" altLang="zh-CN" sz="1600" b="1" dirty="0" smtClean="0">
              <a:ln w="18000">
                <a:solidFill>
                  <a:schemeClr val="accent2">
                    <a:satMod val="140000"/>
                  </a:schemeClr>
                </a:solidFill>
                <a:prstDash val="solid"/>
                <a:miter lim="800000"/>
              </a:ln>
              <a:effectLst>
                <a:outerShdw blurRad="25500" dist="23000" dir="7020000" algn="tl">
                  <a:srgbClr val="000000">
                    <a:alpha val="50000"/>
                  </a:srgbClr>
                </a:outerShdw>
              </a:effectLst>
            </a:endParaRPr>
          </a:p>
          <a:p>
            <a:pPr algn="ctr" defTabSz="609600" fontAlgn="auto">
              <a:spcBef>
                <a:spcPts val="0"/>
              </a:spcBef>
              <a:spcAft>
                <a:spcPts val="0"/>
              </a:spcAft>
              <a:defRPr/>
            </a:pPr>
            <a:endParaRPr lang="en-US" altLang="zh-CN" sz="1600" b="1" dirty="0" smtClean="0">
              <a:ln w="18000">
                <a:solidFill>
                  <a:schemeClr val="accent2">
                    <a:satMod val="140000"/>
                  </a:schemeClr>
                </a:solidFill>
                <a:prstDash val="solid"/>
                <a:miter lim="800000"/>
              </a:ln>
              <a:effectLst>
                <a:outerShdw blurRad="25500" dist="23000" dir="7020000" algn="tl">
                  <a:srgbClr val="000000">
                    <a:alpha val="50000"/>
                  </a:srgbClr>
                </a:outerShdw>
              </a:effectLst>
            </a:endParaRPr>
          </a:p>
          <a:p>
            <a:pPr algn="ctr" defTabSz="609600" fontAlgn="auto">
              <a:spcBef>
                <a:spcPts val="0"/>
              </a:spcBef>
              <a:spcAft>
                <a:spcPts val="0"/>
              </a:spcAft>
              <a:defRPr/>
            </a:pPr>
            <a:r>
              <a:rPr lang="zh-CN" altLang="en-US" sz="1600" b="1" dirty="0" smtClean="0">
                <a:ln w="18000">
                  <a:solidFill>
                    <a:schemeClr val="accent2">
                      <a:satMod val="140000"/>
                    </a:schemeClr>
                  </a:solidFill>
                  <a:prstDash val="solid"/>
                  <a:miter lim="800000"/>
                </a:ln>
                <a:effectLst>
                  <a:outerShdw blurRad="25500" dist="23000" dir="7020000" algn="tl">
                    <a:srgbClr val="000000">
                      <a:alpha val="50000"/>
                    </a:srgbClr>
                  </a:outerShdw>
                </a:effectLst>
              </a:rPr>
              <a:t>小料：辣椒油、香菜、蒜泥、香油、猪油、孜然粉</a:t>
            </a:r>
            <a:r>
              <a:rPr lang="zh-CN" altLang="en-US" sz="1400" b="1" dirty="0" smtClean="0">
                <a:ln w="18000">
                  <a:solidFill>
                    <a:schemeClr val="accent2">
                      <a:satMod val="140000"/>
                    </a:schemeClr>
                  </a:solidFill>
                  <a:prstDash val="solid"/>
                  <a:miter lim="800000"/>
                </a:ln>
                <a:effectLst>
                  <a:outerShdw blurRad="25500" dist="23000" dir="7020000" algn="tl">
                    <a:srgbClr val="000000">
                      <a:alpha val="50000"/>
                    </a:srgbClr>
                  </a:outerShdw>
                </a:effectLst>
              </a:rPr>
              <a:t>。</a:t>
            </a:r>
            <a:endParaRPr lang="en-US" altLang="zh-CN" sz="1400" b="1" dirty="0" smtClean="0">
              <a:ln w="18000">
                <a:solidFill>
                  <a:schemeClr val="accent2">
                    <a:satMod val="140000"/>
                  </a:schemeClr>
                </a:solidFill>
                <a:prstDash val="solid"/>
                <a:miter lim="800000"/>
              </a:ln>
              <a:effectLst>
                <a:outerShdw blurRad="25500" dist="23000" dir="7020000" algn="tl">
                  <a:srgbClr val="000000">
                    <a:alpha val="50000"/>
                  </a:srgbClr>
                </a:outerShdw>
              </a:effectLst>
            </a:endParaRPr>
          </a:p>
        </p:txBody>
      </p:sp>
      <p:sp>
        <p:nvSpPr>
          <p:cNvPr id="29" name="矩形 28"/>
          <p:cNvSpPr/>
          <p:nvPr/>
        </p:nvSpPr>
        <p:spPr>
          <a:xfrm>
            <a:off x="9452793" y="3104563"/>
            <a:ext cx="2357453" cy="1538883"/>
          </a:xfrm>
          <a:prstGeom prst="rect">
            <a:avLst/>
          </a:prstGeom>
          <a:solidFill>
            <a:schemeClr val="bg1">
              <a:lumMod val="75000"/>
            </a:schemeClr>
          </a:solidFill>
        </p:spPr>
        <p:txBody>
          <a:bodyPr wrap="square">
            <a:spAutoFit/>
          </a:bodyPr>
          <a:lstStyle/>
          <a:p>
            <a:pPr algn="ctr" defTabSz="609600" fontAlgn="auto">
              <a:spcBef>
                <a:spcPts val="0"/>
              </a:spcBef>
              <a:spcAft>
                <a:spcPts val="0"/>
              </a:spcAft>
              <a:defRPr/>
            </a:pPr>
            <a:endParaRPr lang="en-US" altLang="zh-CN" sz="1400" b="1" dirty="0" smtClean="0">
              <a:ln w="18000">
                <a:solidFill>
                  <a:schemeClr val="accent2">
                    <a:satMod val="140000"/>
                  </a:schemeClr>
                </a:solidFill>
                <a:prstDash val="solid"/>
                <a:miter lim="800000"/>
              </a:ln>
              <a:effectLst>
                <a:outerShdw blurRad="25500" dist="23000" dir="7020000" algn="tl">
                  <a:srgbClr val="000000">
                    <a:alpha val="50000"/>
                  </a:srgbClr>
                </a:outerShdw>
              </a:effectLst>
            </a:endParaRPr>
          </a:p>
          <a:p>
            <a:pPr algn="ctr" defTabSz="609600" fontAlgn="auto">
              <a:spcBef>
                <a:spcPts val="0"/>
              </a:spcBef>
              <a:spcAft>
                <a:spcPts val="0"/>
              </a:spcAft>
              <a:defRPr/>
            </a:pPr>
            <a:r>
              <a:rPr lang="zh-CN" altLang="en-US" sz="1600" b="1" dirty="0" smtClean="0">
                <a:ln w="18000">
                  <a:solidFill>
                    <a:schemeClr val="accent2">
                      <a:satMod val="140000"/>
                    </a:schemeClr>
                  </a:solidFill>
                  <a:prstDash val="solid"/>
                  <a:miter lim="800000"/>
                </a:ln>
                <a:effectLst>
                  <a:outerShdw blurRad="25500" dist="23000" dir="7020000" algn="tl">
                    <a:srgbClr val="000000">
                      <a:alpha val="50000"/>
                    </a:srgbClr>
                  </a:outerShdw>
                </a:effectLst>
              </a:rPr>
              <a:t>红汤操作要求：</a:t>
            </a:r>
            <a:endParaRPr lang="en-US" altLang="zh-CN" sz="1600" b="1" dirty="0" smtClean="0">
              <a:ln w="18000">
                <a:solidFill>
                  <a:schemeClr val="accent2">
                    <a:satMod val="140000"/>
                  </a:schemeClr>
                </a:solidFill>
                <a:prstDash val="solid"/>
                <a:miter lim="800000"/>
              </a:ln>
              <a:effectLst>
                <a:outerShdw blurRad="25500" dist="23000" dir="7020000" algn="tl">
                  <a:srgbClr val="000000">
                    <a:alpha val="50000"/>
                  </a:srgbClr>
                </a:outerShdw>
              </a:effectLst>
            </a:endParaRPr>
          </a:p>
          <a:p>
            <a:pPr algn="ctr" defTabSz="609600" fontAlgn="auto">
              <a:spcBef>
                <a:spcPts val="0"/>
              </a:spcBef>
              <a:spcAft>
                <a:spcPts val="0"/>
              </a:spcAft>
              <a:defRPr/>
            </a:pPr>
            <a:r>
              <a:rPr lang="zh-CN" altLang="en-US" sz="1600" b="1" dirty="0" smtClean="0">
                <a:ln w="18000">
                  <a:solidFill>
                    <a:schemeClr val="accent2">
                      <a:satMod val="140000"/>
                    </a:schemeClr>
                  </a:solidFill>
                  <a:prstDash val="solid"/>
                  <a:miter lim="800000"/>
                </a:ln>
                <a:effectLst>
                  <a:outerShdw blurRad="25500" dist="23000" dir="7020000" algn="tl">
                    <a:srgbClr val="000000">
                      <a:alpha val="50000"/>
                    </a:srgbClr>
                  </a:outerShdw>
                </a:effectLst>
              </a:rPr>
              <a:t>红汤熬制要求：</a:t>
            </a:r>
            <a:r>
              <a:rPr lang="en-US" altLang="zh-CN" sz="1600" b="1" dirty="0" smtClean="0">
                <a:ln w="18000">
                  <a:solidFill>
                    <a:schemeClr val="accent2">
                      <a:satMod val="140000"/>
                    </a:schemeClr>
                  </a:solidFill>
                  <a:prstDash val="solid"/>
                  <a:miter lim="800000"/>
                </a:ln>
                <a:effectLst>
                  <a:outerShdw blurRad="25500" dist="23000" dir="7020000" algn="tl">
                    <a:srgbClr val="000000">
                      <a:alpha val="50000"/>
                    </a:srgbClr>
                  </a:outerShdw>
                </a:effectLst>
              </a:rPr>
              <a:t>30</a:t>
            </a:r>
            <a:r>
              <a:rPr lang="zh-CN" altLang="en-US" sz="1600" b="1" dirty="0" smtClean="0">
                <a:ln w="18000">
                  <a:solidFill>
                    <a:schemeClr val="accent2">
                      <a:satMod val="140000"/>
                    </a:schemeClr>
                  </a:solidFill>
                  <a:prstDash val="solid"/>
                  <a:miter lim="800000"/>
                </a:ln>
                <a:effectLst>
                  <a:outerShdw blurRad="25500" dist="23000" dir="7020000" algn="tl">
                    <a:srgbClr val="000000">
                      <a:alpha val="50000"/>
                    </a:srgbClr>
                  </a:outerShdw>
                </a:effectLst>
              </a:rPr>
              <a:t>斤牛骨汤按照</a:t>
            </a:r>
            <a:r>
              <a:rPr lang="en-US" altLang="zh-CN" sz="1600" b="1" dirty="0" smtClean="0">
                <a:ln w="18000">
                  <a:solidFill>
                    <a:schemeClr val="accent2">
                      <a:satMod val="140000"/>
                    </a:schemeClr>
                  </a:solidFill>
                  <a:prstDash val="solid"/>
                  <a:miter lim="800000"/>
                </a:ln>
                <a:effectLst>
                  <a:outerShdw blurRad="25500" dist="23000" dir="7020000" algn="tl">
                    <a:srgbClr val="000000">
                      <a:alpha val="50000"/>
                    </a:srgbClr>
                  </a:outerShdw>
                </a:effectLst>
              </a:rPr>
              <a:t>500g</a:t>
            </a:r>
            <a:r>
              <a:rPr lang="zh-CN" altLang="en-US" sz="1600" b="1" dirty="0" smtClean="0">
                <a:ln w="18000">
                  <a:solidFill>
                    <a:schemeClr val="accent2">
                      <a:satMod val="140000"/>
                    </a:schemeClr>
                  </a:solidFill>
                  <a:prstDash val="solid"/>
                  <a:miter lim="800000"/>
                </a:ln>
                <a:effectLst>
                  <a:outerShdw blurRad="25500" dist="23000" dir="7020000" algn="tl">
                    <a:srgbClr val="000000">
                      <a:alpha val="50000"/>
                    </a:srgbClr>
                  </a:outerShdw>
                </a:effectLst>
              </a:rPr>
              <a:t>底料加</a:t>
            </a:r>
            <a:r>
              <a:rPr lang="en-US" altLang="zh-CN" sz="1600" b="1" dirty="0" smtClean="0">
                <a:ln w="18000">
                  <a:solidFill>
                    <a:schemeClr val="accent2">
                      <a:satMod val="140000"/>
                    </a:schemeClr>
                  </a:solidFill>
                  <a:prstDash val="solid"/>
                  <a:miter lim="800000"/>
                </a:ln>
                <a:effectLst>
                  <a:outerShdw blurRad="25500" dist="23000" dir="7020000" algn="tl">
                    <a:srgbClr val="000000">
                      <a:alpha val="50000"/>
                    </a:srgbClr>
                  </a:outerShdw>
                </a:effectLst>
              </a:rPr>
              <a:t>250g</a:t>
            </a:r>
            <a:r>
              <a:rPr lang="zh-CN" altLang="en-US" sz="1600" b="1" dirty="0" smtClean="0">
                <a:ln w="18000">
                  <a:solidFill>
                    <a:schemeClr val="accent2">
                      <a:satMod val="140000"/>
                    </a:schemeClr>
                  </a:solidFill>
                  <a:prstDash val="solid"/>
                  <a:miter lim="800000"/>
                </a:ln>
                <a:effectLst>
                  <a:outerShdw blurRad="25500" dist="23000" dir="7020000" algn="tl">
                    <a:srgbClr val="000000">
                      <a:alpha val="50000"/>
                    </a:srgbClr>
                  </a:outerShdw>
                </a:effectLst>
              </a:rPr>
              <a:t>伴侣加</a:t>
            </a:r>
            <a:r>
              <a:rPr lang="en-US" altLang="zh-CN" sz="1600" b="1" dirty="0" smtClean="0">
                <a:ln w="18000">
                  <a:solidFill>
                    <a:schemeClr val="accent2">
                      <a:satMod val="140000"/>
                    </a:schemeClr>
                  </a:solidFill>
                  <a:prstDash val="solid"/>
                  <a:miter lim="800000"/>
                </a:ln>
                <a:effectLst>
                  <a:outerShdw blurRad="25500" dist="23000" dir="7020000" algn="tl">
                    <a:srgbClr val="000000">
                      <a:alpha val="50000"/>
                    </a:srgbClr>
                  </a:outerShdw>
                </a:effectLst>
              </a:rPr>
              <a:t>25g</a:t>
            </a:r>
            <a:r>
              <a:rPr lang="zh-CN" altLang="en-US" sz="1600" b="1" dirty="0" smtClean="0">
                <a:ln w="18000">
                  <a:solidFill>
                    <a:schemeClr val="accent2">
                      <a:satMod val="140000"/>
                    </a:schemeClr>
                  </a:solidFill>
                  <a:prstDash val="solid"/>
                  <a:miter lim="800000"/>
                </a:ln>
                <a:effectLst>
                  <a:outerShdw blurRad="25500" dist="23000" dir="7020000" algn="tl">
                    <a:srgbClr val="000000">
                      <a:alpha val="50000"/>
                    </a:srgbClr>
                  </a:outerShdw>
                </a:effectLst>
              </a:rPr>
              <a:t>食盐熬制</a:t>
            </a:r>
            <a:r>
              <a:rPr lang="en-US" altLang="zh-CN" sz="1600" b="1" dirty="0" smtClean="0">
                <a:ln w="18000">
                  <a:solidFill>
                    <a:schemeClr val="accent2">
                      <a:satMod val="140000"/>
                    </a:schemeClr>
                  </a:solidFill>
                  <a:prstDash val="solid"/>
                  <a:miter lim="800000"/>
                </a:ln>
                <a:effectLst>
                  <a:outerShdw blurRad="25500" dist="23000" dir="7020000" algn="tl">
                    <a:srgbClr val="000000">
                      <a:alpha val="50000"/>
                    </a:srgbClr>
                  </a:outerShdw>
                </a:effectLst>
              </a:rPr>
              <a:t>5</a:t>
            </a:r>
            <a:r>
              <a:rPr lang="zh-CN" altLang="en-US" sz="1600" b="1" dirty="0" smtClean="0">
                <a:ln w="18000">
                  <a:solidFill>
                    <a:schemeClr val="accent2">
                      <a:satMod val="140000"/>
                    </a:schemeClr>
                  </a:solidFill>
                  <a:prstDash val="solid"/>
                  <a:miter lim="800000"/>
                </a:ln>
                <a:effectLst>
                  <a:outerShdw blurRad="25500" dist="23000" dir="7020000" algn="tl">
                    <a:srgbClr val="000000">
                      <a:alpha val="50000"/>
                    </a:srgbClr>
                  </a:outerShdw>
                </a:effectLst>
              </a:rPr>
              <a:t>分钟</a:t>
            </a:r>
            <a:endParaRPr lang="en-US" altLang="zh-CN" sz="1600" b="1" dirty="0" smtClean="0">
              <a:ln w="18000">
                <a:solidFill>
                  <a:schemeClr val="accent2">
                    <a:satMod val="140000"/>
                  </a:schemeClr>
                </a:solidFill>
                <a:prstDash val="solid"/>
                <a:miter lim="800000"/>
              </a:ln>
              <a:effectLst>
                <a:outerShdw blurRad="25500" dist="23000" dir="7020000" algn="tl">
                  <a:srgbClr val="000000">
                    <a:alpha val="50000"/>
                  </a:srgbClr>
                </a:outerShdw>
              </a:effectLst>
            </a:endParaRPr>
          </a:p>
        </p:txBody>
      </p:sp>
      <p:sp>
        <p:nvSpPr>
          <p:cNvPr id="30" name="矩形 29"/>
          <p:cNvSpPr/>
          <p:nvPr/>
        </p:nvSpPr>
        <p:spPr>
          <a:xfrm>
            <a:off x="6595271" y="4857760"/>
            <a:ext cx="2000265" cy="1354217"/>
          </a:xfrm>
          <a:prstGeom prst="rect">
            <a:avLst/>
          </a:prstGeom>
        </p:spPr>
        <p:txBody>
          <a:bodyPr wrap="square">
            <a:spAutoFit/>
          </a:bodyPr>
          <a:lstStyle/>
          <a:p>
            <a:pPr algn="ctr" defTabSz="609600" fontAlgn="auto">
              <a:spcBef>
                <a:spcPts val="0"/>
              </a:spcBef>
              <a:spcAft>
                <a:spcPts val="0"/>
              </a:spcAft>
              <a:defRPr/>
            </a:pPr>
            <a:endParaRPr lang="en-US" altLang="zh-CN" b="1" dirty="0" smtClean="0">
              <a:solidFill>
                <a:srgbClr val="FF0000"/>
              </a:solidFill>
            </a:endParaRPr>
          </a:p>
          <a:p>
            <a:pPr algn="ctr" defTabSz="609600" fontAlgn="auto">
              <a:spcBef>
                <a:spcPts val="0"/>
              </a:spcBef>
              <a:spcAft>
                <a:spcPts val="0"/>
              </a:spcAft>
              <a:defRPr/>
            </a:pPr>
            <a:r>
              <a:rPr lang="zh-CN" altLang="en-US" sz="1600" b="1" dirty="0" smtClean="0">
                <a:solidFill>
                  <a:srgbClr val="FF0000"/>
                </a:solidFill>
              </a:rPr>
              <a:t>注意事项：</a:t>
            </a:r>
            <a:endParaRPr lang="en-US" altLang="zh-CN" sz="1600" b="1" dirty="0" smtClean="0">
              <a:solidFill>
                <a:srgbClr val="FF0000"/>
              </a:solidFill>
            </a:endParaRPr>
          </a:p>
          <a:p>
            <a:pPr algn="ctr" defTabSz="609600" fontAlgn="auto">
              <a:spcBef>
                <a:spcPts val="0"/>
              </a:spcBef>
              <a:spcAft>
                <a:spcPts val="0"/>
              </a:spcAft>
              <a:defRPr/>
            </a:pPr>
            <a:r>
              <a:rPr lang="zh-CN" altLang="en-US" sz="1600" b="1" dirty="0" smtClean="0">
                <a:solidFill>
                  <a:srgbClr val="002060"/>
                </a:solidFill>
              </a:rPr>
              <a:t>香菜、蒜泥隔夜不能使用，猪油要加工成葱油才能使用。</a:t>
            </a:r>
            <a:endParaRPr lang="zh-CN" altLang="en-US" sz="1600" b="1" dirty="0">
              <a:solidFill>
                <a:srgbClr val="002060"/>
              </a:solidFill>
            </a:endParaRPr>
          </a:p>
        </p:txBody>
      </p:sp>
      <p:sp>
        <p:nvSpPr>
          <p:cNvPr id="31" name="矩形 30"/>
          <p:cNvSpPr/>
          <p:nvPr/>
        </p:nvSpPr>
        <p:spPr>
          <a:xfrm>
            <a:off x="9595668" y="4857760"/>
            <a:ext cx="2092297" cy="1446550"/>
          </a:xfrm>
          <a:prstGeom prst="rect">
            <a:avLst/>
          </a:prstGeom>
        </p:spPr>
        <p:txBody>
          <a:bodyPr wrap="square">
            <a:spAutoFit/>
          </a:bodyPr>
          <a:lstStyle/>
          <a:p>
            <a:pPr algn="ctr" defTabSz="609600" fontAlgn="auto">
              <a:spcBef>
                <a:spcPts val="0"/>
              </a:spcBef>
              <a:spcAft>
                <a:spcPts val="0"/>
              </a:spcAft>
              <a:defRPr/>
            </a:pPr>
            <a:endParaRPr lang="en-US" altLang="zh-CN" sz="1600" b="1" dirty="0" smtClean="0">
              <a:solidFill>
                <a:srgbClr val="FF0000"/>
              </a:solidFill>
            </a:endParaRPr>
          </a:p>
          <a:p>
            <a:pPr algn="ctr" defTabSz="609600" fontAlgn="auto">
              <a:spcBef>
                <a:spcPts val="0"/>
              </a:spcBef>
              <a:spcAft>
                <a:spcPts val="0"/>
              </a:spcAft>
              <a:defRPr/>
            </a:pPr>
            <a:r>
              <a:rPr lang="zh-CN" altLang="en-US" sz="1600" b="1" dirty="0" smtClean="0">
                <a:solidFill>
                  <a:srgbClr val="FF0000"/>
                </a:solidFill>
              </a:rPr>
              <a:t>注意事项：</a:t>
            </a:r>
            <a:endParaRPr lang="en-US" altLang="zh-CN" sz="1600" b="1" dirty="0" smtClean="0">
              <a:solidFill>
                <a:srgbClr val="FF0000"/>
              </a:solidFill>
            </a:endParaRPr>
          </a:p>
          <a:p>
            <a:pPr algn="ctr" defTabSz="609600" fontAlgn="auto">
              <a:spcBef>
                <a:spcPts val="0"/>
              </a:spcBef>
              <a:spcAft>
                <a:spcPts val="0"/>
              </a:spcAft>
              <a:defRPr/>
            </a:pPr>
            <a:r>
              <a:rPr lang="zh-CN" altLang="en-US" sz="1400" b="1" dirty="0" smtClean="0">
                <a:solidFill>
                  <a:srgbClr val="002060"/>
                </a:solidFill>
              </a:rPr>
              <a:t>隔夜红汤不能使用、骨汤不成奶白色不能使用、有腥味不能使用、骨汤不加伴侣调味不能使用。</a:t>
            </a:r>
            <a:endParaRPr lang="zh-CN" altLang="en-US" sz="1400" b="1" dirty="0">
              <a:solidFill>
                <a:srgbClr val="002060"/>
              </a:solidFill>
            </a:endParaRPr>
          </a:p>
        </p:txBody>
      </p:sp>
      <p:pic>
        <p:nvPicPr>
          <p:cNvPr id="32" name="图片 31" descr="微信图片_20181014104727.jpg"/>
          <p:cNvPicPr>
            <a:picLocks noChangeAspect="1"/>
          </p:cNvPicPr>
          <p:nvPr/>
        </p:nvPicPr>
        <p:blipFill>
          <a:blip r:embed="rId2" cstate="print"/>
          <a:stretch>
            <a:fillRect/>
          </a:stretch>
        </p:blipFill>
        <p:spPr>
          <a:xfrm>
            <a:off x="380166" y="1643050"/>
            <a:ext cx="2357454" cy="1571165"/>
          </a:xfrm>
          <a:prstGeom prst="rect">
            <a:avLst/>
          </a:prstGeom>
        </p:spPr>
      </p:pic>
      <p:pic>
        <p:nvPicPr>
          <p:cNvPr id="33" name="图片 32" descr="微信图片_20181014104749.jpg"/>
          <p:cNvPicPr>
            <a:picLocks noChangeAspect="1"/>
          </p:cNvPicPr>
          <p:nvPr/>
        </p:nvPicPr>
        <p:blipFill>
          <a:blip r:embed="rId3" cstate="print"/>
          <a:stretch>
            <a:fillRect/>
          </a:stretch>
        </p:blipFill>
        <p:spPr>
          <a:xfrm>
            <a:off x="6380958" y="1643050"/>
            <a:ext cx="2357454" cy="1571165"/>
          </a:xfrm>
          <a:prstGeom prst="rect">
            <a:avLst/>
          </a:prstGeom>
        </p:spPr>
      </p:pic>
      <p:pic>
        <p:nvPicPr>
          <p:cNvPr id="37" name="图片 36" descr="微信图片_20181014104734.jpg"/>
          <p:cNvPicPr>
            <a:picLocks noChangeAspect="1"/>
          </p:cNvPicPr>
          <p:nvPr/>
        </p:nvPicPr>
        <p:blipFill>
          <a:blip r:embed="rId4" cstate="print"/>
          <a:stretch>
            <a:fillRect/>
          </a:stretch>
        </p:blipFill>
        <p:spPr>
          <a:xfrm>
            <a:off x="3380563" y="1629184"/>
            <a:ext cx="2357453" cy="1567171"/>
          </a:xfrm>
          <a:prstGeom prst="rect">
            <a:avLst/>
          </a:prstGeom>
        </p:spPr>
      </p:pic>
      <p:pic>
        <p:nvPicPr>
          <p:cNvPr id="38" name="图片 37" descr="微信图片_20181014104147.jpg"/>
          <p:cNvPicPr>
            <a:picLocks noChangeAspect="1"/>
          </p:cNvPicPr>
          <p:nvPr/>
        </p:nvPicPr>
        <p:blipFill>
          <a:blip r:embed="rId5" cstate="print"/>
          <a:stretch>
            <a:fillRect/>
          </a:stretch>
        </p:blipFill>
        <p:spPr>
          <a:xfrm>
            <a:off x="9452792" y="1643050"/>
            <a:ext cx="2357453" cy="1571636"/>
          </a:xfrm>
          <a:prstGeom prst="rect">
            <a:avLst/>
          </a:prstGeom>
        </p:spPr>
      </p:pic>
    </p:spTree>
  </p:cSld>
  <p:clrMapOvr>
    <a:masterClrMapping/>
  </p:clrMapOvr>
  <mc:AlternateContent xmlns:mc="http://schemas.openxmlformats.org/markup-compatibility/2006">
    <mc:Choice xmlns:p14="http://schemas.microsoft.com/office/powerpoint/2010/main" xmlns="" Requires="p14">
      <p:transition spd="slow" p14:dur="1100">
        <p14:switch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afterEffect">
                                  <p:stCondLst>
                                    <p:cond delay="0"/>
                                  </p:stCondLst>
                                  <p:iterate type="lt">
                                    <p:tmPct val="10000"/>
                                  </p:iterate>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fltVal val="0"/>
                                          </p:val>
                                        </p:tav>
                                        <p:tav tm="100000">
                                          <p:val>
                                            <p:strVal val="#ppt_w"/>
                                          </p:val>
                                        </p:tav>
                                      </p:tavLst>
                                    </p:anim>
                                    <p:anim calcmode="lin" valueType="num">
                                      <p:cBhvr>
                                        <p:cTn id="8" dur="500" fill="hold"/>
                                        <p:tgtEl>
                                          <p:spTgt spid="13"/>
                                        </p:tgtEl>
                                        <p:attrNameLst>
                                          <p:attrName>ppt_h</p:attrName>
                                        </p:attrNameLst>
                                      </p:cBhvr>
                                      <p:tavLst>
                                        <p:tav tm="0">
                                          <p:val>
                                            <p:fltVal val="0"/>
                                          </p:val>
                                        </p:tav>
                                        <p:tav tm="100000">
                                          <p:val>
                                            <p:strVal val="#ppt_h"/>
                                          </p:val>
                                        </p:tav>
                                      </p:tavLst>
                                    </p:anim>
                                  </p:childTnLst>
                                </p:cTn>
                              </p:par>
                            </p:childTnLst>
                          </p:cTn>
                        </p:par>
                        <p:par>
                          <p:cTn id="9" fill="hold">
                            <p:stCondLst>
                              <p:cond delay="800"/>
                            </p:stCondLst>
                            <p:childTnLst>
                              <p:par>
                                <p:cTn id="10" presetID="2" presetClass="entr" presetSubtype="2"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fill="hold"/>
                                        <p:tgtEl>
                                          <p:spTgt spid="2"/>
                                        </p:tgtEl>
                                        <p:attrNameLst>
                                          <p:attrName>ppt_x</p:attrName>
                                        </p:attrNameLst>
                                      </p:cBhvr>
                                      <p:tavLst>
                                        <p:tav tm="0">
                                          <p:val>
                                            <p:strVal val="1+#ppt_w/2"/>
                                          </p:val>
                                        </p:tav>
                                        <p:tav tm="100000">
                                          <p:val>
                                            <p:strVal val="#ppt_x"/>
                                          </p:val>
                                        </p:tav>
                                      </p:tavLst>
                                    </p:anim>
                                    <p:anim calcmode="lin" valueType="num">
                                      <p:cBhvr additive="base">
                                        <p:cTn id="13" dur="50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300"/>
                            </p:stCondLst>
                            <p:childTnLst>
                              <p:par>
                                <p:cTn id="15" presetID="2" presetClass="entr" presetSubtype="2" fill="hold" nodeType="after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additive="base">
                                        <p:cTn id="17" dur="500" fill="hold"/>
                                        <p:tgtEl>
                                          <p:spTgt spid="3"/>
                                        </p:tgtEl>
                                        <p:attrNameLst>
                                          <p:attrName>ppt_x</p:attrName>
                                        </p:attrNameLst>
                                      </p:cBhvr>
                                      <p:tavLst>
                                        <p:tav tm="0">
                                          <p:val>
                                            <p:strVal val="1+#ppt_w/2"/>
                                          </p:val>
                                        </p:tav>
                                        <p:tav tm="100000">
                                          <p:val>
                                            <p:strVal val="#ppt_x"/>
                                          </p:val>
                                        </p:tav>
                                      </p:tavLst>
                                    </p:anim>
                                    <p:anim calcmode="lin" valueType="num">
                                      <p:cBhvr additive="base">
                                        <p:cTn id="18" dur="500" fill="hold"/>
                                        <p:tgtEl>
                                          <p:spTgt spid="3"/>
                                        </p:tgtEl>
                                        <p:attrNameLst>
                                          <p:attrName>ppt_y</p:attrName>
                                        </p:attrNameLst>
                                      </p:cBhvr>
                                      <p:tavLst>
                                        <p:tav tm="0">
                                          <p:val>
                                            <p:strVal val="#ppt_y"/>
                                          </p:val>
                                        </p:tav>
                                        <p:tav tm="100000">
                                          <p:val>
                                            <p:strVal val="#ppt_y"/>
                                          </p:val>
                                        </p:tav>
                                      </p:tavLst>
                                    </p:anim>
                                  </p:childTnLst>
                                </p:cTn>
                              </p:par>
                            </p:childTnLst>
                          </p:cTn>
                        </p:par>
                        <p:par>
                          <p:cTn id="19" fill="hold">
                            <p:stCondLst>
                              <p:cond delay="1800"/>
                            </p:stCondLst>
                            <p:childTnLst>
                              <p:par>
                                <p:cTn id="20" presetID="2" presetClass="entr" presetSubtype="2" fill="hold" nodeType="afterEffect">
                                  <p:stCondLst>
                                    <p:cond delay="0"/>
                                  </p:stCondLst>
                                  <p:childTnLst>
                                    <p:set>
                                      <p:cBhvr>
                                        <p:cTn id="21" dur="1" fill="hold">
                                          <p:stCondLst>
                                            <p:cond delay="0"/>
                                          </p:stCondLst>
                                        </p:cTn>
                                        <p:tgtEl>
                                          <p:spTgt spid="4"/>
                                        </p:tgtEl>
                                        <p:attrNameLst>
                                          <p:attrName>style.visibility</p:attrName>
                                        </p:attrNameLst>
                                      </p:cBhvr>
                                      <p:to>
                                        <p:strVal val="visible"/>
                                      </p:to>
                                    </p:set>
                                    <p:anim calcmode="lin" valueType="num">
                                      <p:cBhvr additive="base">
                                        <p:cTn id="22" dur="500" fill="hold"/>
                                        <p:tgtEl>
                                          <p:spTgt spid="4"/>
                                        </p:tgtEl>
                                        <p:attrNameLst>
                                          <p:attrName>ppt_x</p:attrName>
                                        </p:attrNameLst>
                                      </p:cBhvr>
                                      <p:tavLst>
                                        <p:tav tm="0">
                                          <p:val>
                                            <p:strVal val="1+#ppt_w/2"/>
                                          </p:val>
                                        </p:tav>
                                        <p:tav tm="100000">
                                          <p:val>
                                            <p:strVal val="#ppt_x"/>
                                          </p:val>
                                        </p:tav>
                                      </p:tavLst>
                                    </p:anim>
                                    <p:anim calcmode="lin" valueType="num">
                                      <p:cBhvr additive="base">
                                        <p:cTn id="23" dur="500" fill="hold"/>
                                        <p:tgtEl>
                                          <p:spTgt spid="4"/>
                                        </p:tgtEl>
                                        <p:attrNameLst>
                                          <p:attrName>ppt_y</p:attrName>
                                        </p:attrNameLst>
                                      </p:cBhvr>
                                      <p:tavLst>
                                        <p:tav tm="0">
                                          <p:val>
                                            <p:strVal val="#ppt_y"/>
                                          </p:val>
                                        </p:tav>
                                        <p:tav tm="100000">
                                          <p:val>
                                            <p:strVal val="#ppt_y"/>
                                          </p:val>
                                        </p:tav>
                                      </p:tavLst>
                                    </p:anim>
                                  </p:childTnLst>
                                </p:cTn>
                              </p:par>
                            </p:childTnLst>
                          </p:cTn>
                        </p:par>
                        <p:par>
                          <p:cTn id="24" fill="hold">
                            <p:stCondLst>
                              <p:cond delay="2300"/>
                            </p:stCondLst>
                            <p:childTnLst>
                              <p:par>
                                <p:cTn id="25" presetID="2" presetClass="entr" presetSubtype="2" fill="hold" nodeType="afterEffect">
                                  <p:stCondLst>
                                    <p:cond delay="0"/>
                                  </p:stCondLst>
                                  <p:childTnLst>
                                    <p:set>
                                      <p:cBhvr>
                                        <p:cTn id="26" dur="1" fill="hold">
                                          <p:stCondLst>
                                            <p:cond delay="0"/>
                                          </p:stCondLst>
                                        </p:cTn>
                                        <p:tgtEl>
                                          <p:spTgt spid="5"/>
                                        </p:tgtEl>
                                        <p:attrNameLst>
                                          <p:attrName>style.visibility</p:attrName>
                                        </p:attrNameLst>
                                      </p:cBhvr>
                                      <p:to>
                                        <p:strVal val="visible"/>
                                      </p:to>
                                    </p:set>
                                    <p:anim calcmode="lin" valueType="num">
                                      <p:cBhvr additive="base">
                                        <p:cTn id="27" dur="500" fill="hold"/>
                                        <p:tgtEl>
                                          <p:spTgt spid="5"/>
                                        </p:tgtEl>
                                        <p:attrNameLst>
                                          <p:attrName>ppt_x</p:attrName>
                                        </p:attrNameLst>
                                      </p:cBhvr>
                                      <p:tavLst>
                                        <p:tav tm="0">
                                          <p:val>
                                            <p:strVal val="1+#ppt_w/2"/>
                                          </p:val>
                                        </p:tav>
                                        <p:tav tm="100000">
                                          <p:val>
                                            <p:strVal val="#ppt_x"/>
                                          </p:val>
                                        </p:tav>
                                      </p:tavLst>
                                    </p:anim>
                                    <p:anim calcmode="lin" valueType="num">
                                      <p:cBhvr additive="base">
                                        <p:cTn id="2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ldLvl="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3"/>
          <p:cNvSpPr txBox="1"/>
          <p:nvPr/>
        </p:nvSpPr>
        <p:spPr>
          <a:xfrm>
            <a:off x="1630680" y="404495"/>
            <a:ext cx="3750146" cy="584775"/>
          </a:xfrm>
          <a:prstGeom prst="rect">
            <a:avLst/>
          </a:prstGeom>
          <a:noFill/>
          <a:ln>
            <a:solidFill>
              <a:schemeClr val="accent1"/>
            </a:solidFill>
          </a:ln>
          <a:effectLst/>
        </p:spPr>
        <p:txBody>
          <a:bodyPr wrap="square" rtlCol="0">
            <a:spAutoFit/>
          </a:bodyPr>
          <a:lstStyle>
            <a:defPPr>
              <a:defRPr lang="zh-CN"/>
            </a:defPPr>
            <a:lvl1pPr algn="ctr">
              <a:defRPr sz="3200" b="1">
                <a:gradFill flip="none" rotWithShape="1">
                  <a:gsLst>
                    <a:gs pos="100000">
                      <a:srgbClr val="04B5EC"/>
                    </a:gs>
                    <a:gs pos="23000">
                      <a:srgbClr val="00C88A"/>
                    </a:gs>
                  </a:gsLst>
                  <a:lin ang="0" scaled="1"/>
                  <a:tileRect/>
                </a:gradFill>
                <a:latin typeface="微软雅黑" panose="020B0503020204020204" pitchFamily="34" charset="-122"/>
                <a:ea typeface="微软雅黑" panose="020B0503020204020204" pitchFamily="34" charset="-122"/>
              </a:defRPr>
            </a:lvl1pPr>
          </a:lstStyle>
          <a:p>
            <a:pPr algn="dist"/>
            <a:r>
              <a:rPr lang="zh-CN" altLang="en-US" dirty="0" smtClean="0">
                <a:solidFill>
                  <a:schemeClr val="accent1">
                    <a:lumMod val="75000"/>
                  </a:schemeClr>
                </a:solidFill>
              </a:rPr>
              <a:t>烫菜部出品标准</a:t>
            </a:r>
            <a:endParaRPr lang="zh-CN" altLang="en-US" dirty="0">
              <a:solidFill>
                <a:schemeClr val="accent1">
                  <a:lumMod val="75000"/>
                </a:schemeClr>
              </a:solidFill>
            </a:endParaRPr>
          </a:p>
        </p:txBody>
      </p:sp>
      <p:sp>
        <p:nvSpPr>
          <p:cNvPr id="14" name="矩形 13"/>
          <p:cNvSpPr/>
          <p:nvPr/>
        </p:nvSpPr>
        <p:spPr>
          <a:xfrm>
            <a:off x="0" y="445023"/>
            <a:ext cx="1198662" cy="504056"/>
          </a:xfrm>
          <a:prstGeom prst="rect">
            <a:avLst/>
          </a:prstGeom>
          <a:solidFill>
            <a:schemeClr val="accent1">
              <a:lumMod val="75000"/>
            </a:schemeClr>
          </a:solidFill>
          <a:ln>
            <a:noFill/>
          </a:ln>
          <a:effectLst>
            <a:outerShdw blurRad="152400" dist="63500" dir="2700000" sx="101000" sy="101000" algn="tl"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smtClean="0">
                <a:solidFill>
                  <a:srgbClr val="FFC000"/>
                </a:solidFill>
              </a:rPr>
              <a:t>王贵仁</a:t>
            </a:r>
            <a:endParaRPr lang="zh-CN" altLang="en-US" sz="1600" b="1" dirty="0">
              <a:solidFill>
                <a:srgbClr val="FFC000"/>
              </a:solidFill>
            </a:endParaRPr>
          </a:p>
        </p:txBody>
      </p:sp>
      <p:sp>
        <p:nvSpPr>
          <p:cNvPr id="15" name="矩形 14"/>
          <p:cNvSpPr/>
          <p:nvPr/>
        </p:nvSpPr>
        <p:spPr>
          <a:xfrm>
            <a:off x="1342678" y="445023"/>
            <a:ext cx="144016" cy="504056"/>
          </a:xfrm>
          <a:prstGeom prst="rect">
            <a:avLst/>
          </a:prstGeom>
          <a:solidFill>
            <a:schemeClr val="accent1">
              <a:lumMod val="75000"/>
            </a:schemeClr>
          </a:solidFill>
          <a:ln>
            <a:noFill/>
          </a:ln>
          <a:effectLst>
            <a:outerShdw blurRad="152400" dist="63500" dir="2700000" sx="101000" sy="101000" algn="tl"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accent1">
                  <a:lumMod val="75000"/>
                </a:schemeClr>
              </a:solidFill>
            </a:endParaRPr>
          </a:p>
        </p:txBody>
      </p:sp>
      <p:grpSp>
        <p:nvGrpSpPr>
          <p:cNvPr id="2" name="组 38"/>
          <p:cNvGrpSpPr/>
          <p:nvPr/>
        </p:nvGrpSpPr>
        <p:grpSpPr bwMode="auto">
          <a:xfrm>
            <a:off x="380166" y="3219471"/>
            <a:ext cx="2357456" cy="3638530"/>
            <a:chOff x="4324433" y="1613153"/>
            <a:chExt cx="1694957" cy="2936189"/>
          </a:xfrm>
          <a:effectLst>
            <a:outerShdw blurRad="50800" dist="38100" dir="2700000" algn="tl" rotWithShape="0">
              <a:prstClr val="black">
                <a:alpha val="40000"/>
              </a:prstClr>
            </a:outerShdw>
          </a:effectLst>
        </p:grpSpPr>
        <p:sp>
          <p:nvSpPr>
            <p:cNvPr id="34" name="矩形 33"/>
            <p:cNvSpPr/>
            <p:nvPr/>
          </p:nvSpPr>
          <p:spPr>
            <a:xfrm>
              <a:off x="4324433" y="1613153"/>
              <a:ext cx="1694956" cy="1149108"/>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09600" fontAlgn="auto">
                <a:spcBef>
                  <a:spcPts val="0"/>
                </a:spcBef>
                <a:spcAft>
                  <a:spcPts val="0"/>
                </a:spcAft>
                <a:defRPr/>
              </a:pPr>
              <a:r>
                <a:rPr lang="zh-CN" altLang="en-US" sz="1400" b="1" dirty="0" smtClean="0">
                  <a:ln w="18000">
                    <a:solidFill>
                      <a:schemeClr val="accent2">
                        <a:satMod val="140000"/>
                      </a:schemeClr>
                    </a:solidFill>
                    <a:prstDash val="solid"/>
                    <a:miter lim="800000"/>
                  </a:ln>
                  <a:solidFill>
                    <a:schemeClr val="tx1"/>
                  </a:solidFill>
                  <a:effectLst>
                    <a:outerShdw blurRad="25500" dist="23000" dir="7020000" algn="tl">
                      <a:srgbClr val="000000">
                        <a:alpha val="50000"/>
                      </a:srgbClr>
                    </a:outerShdw>
                  </a:effectLst>
                </a:rPr>
                <a:t>加汤操作要求：</a:t>
              </a:r>
              <a:endParaRPr lang="en-US" altLang="zh-CN" sz="1400" b="1" dirty="0" smtClean="0">
                <a:ln w="18000">
                  <a:solidFill>
                    <a:schemeClr val="accent2">
                      <a:satMod val="140000"/>
                    </a:schemeClr>
                  </a:solidFill>
                  <a:prstDash val="solid"/>
                  <a:miter lim="800000"/>
                </a:ln>
                <a:solidFill>
                  <a:schemeClr val="tx1"/>
                </a:solidFill>
                <a:effectLst>
                  <a:outerShdw blurRad="25500" dist="23000" dir="7020000" algn="tl">
                    <a:srgbClr val="000000">
                      <a:alpha val="50000"/>
                    </a:srgbClr>
                  </a:outerShdw>
                </a:effectLst>
              </a:endParaRPr>
            </a:p>
            <a:p>
              <a:pPr algn="ctr" defTabSz="609600" fontAlgn="auto">
                <a:spcBef>
                  <a:spcPts val="0"/>
                </a:spcBef>
                <a:spcAft>
                  <a:spcPts val="0"/>
                </a:spcAft>
                <a:defRPr/>
              </a:pPr>
              <a:endParaRPr lang="en-US" altLang="zh-CN" sz="1400" b="1" dirty="0" smtClean="0">
                <a:ln w="18000">
                  <a:solidFill>
                    <a:schemeClr val="accent2">
                      <a:satMod val="140000"/>
                    </a:schemeClr>
                  </a:solidFill>
                  <a:prstDash val="solid"/>
                  <a:miter lim="800000"/>
                </a:ln>
                <a:solidFill>
                  <a:schemeClr val="tx1"/>
                </a:solidFill>
                <a:effectLst>
                  <a:outerShdw blurRad="25500" dist="23000" dir="7020000" algn="tl">
                    <a:srgbClr val="000000">
                      <a:alpha val="50000"/>
                    </a:srgbClr>
                  </a:outerShdw>
                </a:effectLst>
              </a:endParaRPr>
            </a:p>
            <a:p>
              <a:pPr algn="ctr" defTabSz="609600" fontAlgn="auto">
                <a:spcBef>
                  <a:spcPts val="0"/>
                </a:spcBef>
                <a:spcAft>
                  <a:spcPts val="0"/>
                </a:spcAft>
                <a:defRPr/>
              </a:pPr>
              <a:r>
                <a:rPr lang="zh-CN" altLang="en-US" sz="1400" b="1" dirty="0" smtClean="0">
                  <a:ln w="18000">
                    <a:solidFill>
                      <a:schemeClr val="accent2">
                        <a:satMod val="140000"/>
                      </a:schemeClr>
                    </a:solidFill>
                    <a:prstDash val="solid"/>
                    <a:miter lim="800000"/>
                  </a:ln>
                  <a:solidFill>
                    <a:schemeClr val="tx1"/>
                  </a:solidFill>
                  <a:effectLst>
                    <a:outerShdw blurRad="25500" dist="23000" dir="7020000" algn="tl">
                      <a:srgbClr val="000000">
                        <a:alpha val="50000"/>
                      </a:srgbClr>
                    </a:outerShdw>
                  </a:effectLst>
                </a:rPr>
                <a:t>汤的比例要根据菜的多少决定，以汤刚漫过食材为标准，汤不能带红油。</a:t>
              </a:r>
              <a:endParaRPr lang="en-US" altLang="zh-CN" sz="1400" b="1" dirty="0" smtClean="0">
                <a:ln w="18000">
                  <a:solidFill>
                    <a:schemeClr val="accent2">
                      <a:satMod val="140000"/>
                    </a:schemeClr>
                  </a:solidFill>
                  <a:prstDash val="solid"/>
                  <a:miter lim="800000"/>
                </a:ln>
                <a:solidFill>
                  <a:schemeClr val="tx1"/>
                </a:solidFill>
                <a:effectLst>
                  <a:outerShdw blurRad="25500" dist="23000" dir="7020000" algn="tl">
                    <a:srgbClr val="000000">
                      <a:alpha val="50000"/>
                    </a:srgbClr>
                  </a:outerShdw>
                </a:effectLst>
              </a:endParaRPr>
            </a:p>
          </p:txBody>
        </p:sp>
        <p:sp>
          <p:nvSpPr>
            <p:cNvPr id="35" name="矩形 34"/>
            <p:cNvSpPr/>
            <p:nvPr/>
          </p:nvSpPr>
          <p:spPr>
            <a:xfrm>
              <a:off x="4432825" y="2923919"/>
              <a:ext cx="1479364" cy="1625423"/>
            </a:xfrm>
            <a:prstGeom prst="rect">
              <a:avLst/>
            </a:prstGeom>
            <a:solidFill>
              <a:schemeClr val="bg1">
                <a:lumMod val="75000"/>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09600" fontAlgn="auto">
                <a:spcBef>
                  <a:spcPts val="0"/>
                </a:spcBef>
                <a:spcAft>
                  <a:spcPts val="0"/>
                </a:spcAft>
                <a:defRPr/>
              </a:pPr>
              <a:r>
                <a:rPr lang="zh-CN" altLang="en-US" b="1" dirty="0" smtClean="0">
                  <a:solidFill>
                    <a:srgbClr val="FF0000"/>
                  </a:solidFill>
                </a:rPr>
                <a:t>注意事项：</a:t>
              </a:r>
              <a:endParaRPr lang="en-US" altLang="zh-CN" b="1" dirty="0" smtClean="0">
                <a:solidFill>
                  <a:srgbClr val="FF0000"/>
                </a:solidFill>
              </a:endParaRPr>
            </a:p>
            <a:p>
              <a:pPr algn="ctr" defTabSz="609600" fontAlgn="auto">
                <a:spcBef>
                  <a:spcPts val="0"/>
                </a:spcBef>
                <a:spcAft>
                  <a:spcPts val="0"/>
                </a:spcAft>
                <a:defRPr/>
              </a:pPr>
              <a:r>
                <a:rPr lang="zh-CN" altLang="en-US" sz="1400" b="1" dirty="0" smtClean="0">
                  <a:solidFill>
                    <a:srgbClr val="002060"/>
                  </a:solidFill>
                </a:rPr>
                <a:t>加汤多少是根据食材特性及多少来决定的 ，如果有吸水性质的食材就汤宽一些，出水性质的食材汤就少一些。</a:t>
              </a:r>
              <a:endParaRPr lang="zh-CN" altLang="en-US" sz="1400" b="1" dirty="0">
                <a:solidFill>
                  <a:srgbClr val="002060"/>
                </a:solidFill>
              </a:endParaRPr>
            </a:p>
          </p:txBody>
        </p:sp>
        <p:sp>
          <p:nvSpPr>
            <p:cNvPr id="36" name="梯形 35"/>
            <p:cNvSpPr/>
            <p:nvPr/>
          </p:nvSpPr>
          <p:spPr>
            <a:xfrm rot="10800000">
              <a:off x="4324434" y="2758400"/>
              <a:ext cx="1694956" cy="165519"/>
            </a:xfrm>
            <a:prstGeom prst="trapezoid">
              <a:avLst>
                <a:gd name="adj" fmla="val 67593"/>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09600" fontAlgn="auto">
                <a:spcBef>
                  <a:spcPts val="0"/>
                </a:spcBef>
                <a:spcAft>
                  <a:spcPts val="0"/>
                </a:spcAft>
                <a:defRPr/>
              </a:pPr>
              <a:endParaRPr lang="zh-CN" altLang="en-US" sz="3200" dirty="0"/>
            </a:p>
          </p:txBody>
        </p:sp>
      </p:grpSp>
      <p:grpSp>
        <p:nvGrpSpPr>
          <p:cNvPr id="3" name="组 38"/>
          <p:cNvGrpSpPr/>
          <p:nvPr/>
        </p:nvGrpSpPr>
        <p:grpSpPr bwMode="auto">
          <a:xfrm>
            <a:off x="6380958" y="3219470"/>
            <a:ext cx="2357454" cy="3638530"/>
            <a:chOff x="4324434" y="1613152"/>
            <a:chExt cx="1694956" cy="2936190"/>
          </a:xfrm>
          <a:effectLst>
            <a:outerShdw blurRad="50800" dist="38100" dir="2700000" algn="tl" rotWithShape="0">
              <a:prstClr val="black">
                <a:alpha val="40000"/>
              </a:prstClr>
            </a:outerShdw>
          </a:effectLst>
        </p:grpSpPr>
        <p:sp>
          <p:nvSpPr>
            <p:cNvPr id="52" name="矩形 51"/>
            <p:cNvSpPr/>
            <p:nvPr/>
          </p:nvSpPr>
          <p:spPr>
            <a:xfrm rot="10800000">
              <a:off x="4324434" y="1613152"/>
              <a:ext cx="1694956" cy="1149108"/>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09600" fontAlgn="auto">
                <a:spcBef>
                  <a:spcPts val="0"/>
                </a:spcBef>
                <a:spcAft>
                  <a:spcPts val="0"/>
                </a:spcAft>
                <a:defRPr/>
              </a:pPr>
              <a:endParaRPr lang="zh-CN" altLang="en-US" sz="3200" b="1" dirty="0">
                <a:ln w="18000">
                  <a:solidFill>
                    <a:schemeClr val="accent2">
                      <a:satMod val="140000"/>
                    </a:schemeClr>
                  </a:solidFill>
                  <a:prstDash val="solid"/>
                  <a:miter lim="800000"/>
                </a:ln>
                <a:noFill/>
                <a:effectLst>
                  <a:outerShdw blurRad="25500" dist="23000" dir="7020000" algn="tl">
                    <a:srgbClr val="000000">
                      <a:alpha val="50000"/>
                    </a:srgbClr>
                  </a:outerShdw>
                </a:effectLst>
              </a:endParaRPr>
            </a:p>
          </p:txBody>
        </p:sp>
        <p:sp>
          <p:nvSpPr>
            <p:cNvPr id="53" name="矩形 52"/>
            <p:cNvSpPr/>
            <p:nvPr/>
          </p:nvSpPr>
          <p:spPr>
            <a:xfrm rot="10800000">
              <a:off x="4432826" y="2923919"/>
              <a:ext cx="1479364" cy="1625423"/>
            </a:xfrm>
            <a:prstGeom prst="rect">
              <a:avLst/>
            </a:prstGeom>
            <a:solidFill>
              <a:schemeClr val="bg1">
                <a:lumMod val="75000"/>
                <a:alpha val="78039"/>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09600" fontAlgn="auto">
                <a:spcBef>
                  <a:spcPts val="0"/>
                </a:spcBef>
                <a:spcAft>
                  <a:spcPts val="0"/>
                </a:spcAft>
                <a:defRPr/>
              </a:pPr>
              <a:endParaRPr lang="zh-CN" altLang="en-US" sz="3200"/>
            </a:p>
          </p:txBody>
        </p:sp>
        <p:sp>
          <p:nvSpPr>
            <p:cNvPr id="54" name="梯形 53"/>
            <p:cNvSpPr/>
            <p:nvPr/>
          </p:nvSpPr>
          <p:spPr>
            <a:xfrm rot="10800000">
              <a:off x="4324434" y="2758400"/>
              <a:ext cx="1694956" cy="165519"/>
            </a:xfrm>
            <a:prstGeom prst="trapezoid">
              <a:avLst>
                <a:gd name="adj" fmla="val 67593"/>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09600" fontAlgn="auto">
                <a:spcBef>
                  <a:spcPts val="0"/>
                </a:spcBef>
                <a:spcAft>
                  <a:spcPts val="0"/>
                </a:spcAft>
                <a:defRPr/>
              </a:pPr>
              <a:endParaRPr lang="zh-CN" altLang="en-US" sz="3200"/>
            </a:p>
          </p:txBody>
        </p:sp>
      </p:grpSp>
      <p:grpSp>
        <p:nvGrpSpPr>
          <p:cNvPr id="4" name="组 38"/>
          <p:cNvGrpSpPr/>
          <p:nvPr/>
        </p:nvGrpSpPr>
        <p:grpSpPr bwMode="auto">
          <a:xfrm>
            <a:off x="9452792" y="4638662"/>
            <a:ext cx="2357454" cy="2219337"/>
            <a:chOff x="4324434" y="2758400"/>
            <a:chExt cx="1694956" cy="1790942"/>
          </a:xfrm>
          <a:effectLst>
            <a:outerShdw blurRad="50800" dist="38100" dir="2700000" algn="tl" rotWithShape="0">
              <a:prstClr val="black">
                <a:alpha val="40000"/>
              </a:prstClr>
            </a:outerShdw>
          </a:effectLst>
        </p:grpSpPr>
        <p:sp>
          <p:nvSpPr>
            <p:cNvPr id="58" name="矩形 57"/>
            <p:cNvSpPr/>
            <p:nvPr/>
          </p:nvSpPr>
          <p:spPr>
            <a:xfrm rot="10800000">
              <a:off x="4432826" y="2923919"/>
              <a:ext cx="1479364" cy="1625423"/>
            </a:xfrm>
            <a:prstGeom prst="rect">
              <a:avLst/>
            </a:prstGeom>
            <a:solidFill>
              <a:schemeClr val="bg1">
                <a:lumMod val="75000"/>
                <a:alpha val="78039"/>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09600" fontAlgn="auto">
                <a:spcBef>
                  <a:spcPts val="0"/>
                </a:spcBef>
                <a:spcAft>
                  <a:spcPts val="0"/>
                </a:spcAft>
                <a:defRPr/>
              </a:pPr>
              <a:endParaRPr lang="zh-CN" altLang="en-US" sz="3200"/>
            </a:p>
          </p:txBody>
        </p:sp>
        <p:sp>
          <p:nvSpPr>
            <p:cNvPr id="59" name="梯形 58"/>
            <p:cNvSpPr/>
            <p:nvPr/>
          </p:nvSpPr>
          <p:spPr>
            <a:xfrm rot="10800000">
              <a:off x="4324434" y="2758400"/>
              <a:ext cx="1694956" cy="165519"/>
            </a:xfrm>
            <a:prstGeom prst="trapezoid">
              <a:avLst>
                <a:gd name="adj" fmla="val 67593"/>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09600" fontAlgn="auto">
                <a:spcBef>
                  <a:spcPts val="0"/>
                </a:spcBef>
                <a:spcAft>
                  <a:spcPts val="0"/>
                </a:spcAft>
                <a:defRPr/>
              </a:pPr>
              <a:endParaRPr lang="zh-CN" altLang="en-US" sz="3200"/>
            </a:p>
          </p:txBody>
        </p:sp>
      </p:grpSp>
      <p:grpSp>
        <p:nvGrpSpPr>
          <p:cNvPr id="5" name="组 38"/>
          <p:cNvGrpSpPr/>
          <p:nvPr/>
        </p:nvGrpSpPr>
        <p:grpSpPr bwMode="auto">
          <a:xfrm>
            <a:off x="3380562" y="3219471"/>
            <a:ext cx="2357454" cy="3638529"/>
            <a:chOff x="4324434" y="1613153"/>
            <a:chExt cx="1694956" cy="2936189"/>
          </a:xfrm>
          <a:effectLst>
            <a:outerShdw blurRad="50800" dist="38100" dir="2700000" algn="tl" rotWithShape="0">
              <a:prstClr val="black">
                <a:alpha val="40000"/>
              </a:prstClr>
            </a:outerShdw>
          </a:effectLst>
        </p:grpSpPr>
        <p:sp>
          <p:nvSpPr>
            <p:cNvPr id="63" name="矩形 62"/>
            <p:cNvSpPr/>
            <p:nvPr/>
          </p:nvSpPr>
          <p:spPr>
            <a:xfrm rot="10800000">
              <a:off x="4324434" y="1613153"/>
              <a:ext cx="1694956" cy="1149108"/>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09600" fontAlgn="auto">
                <a:spcBef>
                  <a:spcPts val="0"/>
                </a:spcBef>
                <a:spcAft>
                  <a:spcPts val="0"/>
                </a:spcAft>
                <a:defRPr/>
              </a:pPr>
              <a:endParaRPr lang="zh-CN" altLang="en-US" sz="3200" b="1" dirty="0">
                <a:ln w="18000">
                  <a:solidFill>
                    <a:schemeClr val="accent2">
                      <a:satMod val="140000"/>
                    </a:schemeClr>
                  </a:solidFill>
                  <a:prstDash val="solid"/>
                  <a:miter lim="800000"/>
                </a:ln>
                <a:noFill/>
                <a:effectLst>
                  <a:outerShdw blurRad="25500" dist="23000" dir="7020000" algn="tl">
                    <a:srgbClr val="000000">
                      <a:alpha val="50000"/>
                    </a:srgbClr>
                  </a:outerShdw>
                </a:effectLst>
              </a:endParaRPr>
            </a:p>
          </p:txBody>
        </p:sp>
        <p:sp>
          <p:nvSpPr>
            <p:cNvPr id="64" name="矩形 63"/>
            <p:cNvSpPr/>
            <p:nvPr/>
          </p:nvSpPr>
          <p:spPr>
            <a:xfrm rot="10800000">
              <a:off x="4432826" y="2923919"/>
              <a:ext cx="1479364" cy="1625423"/>
            </a:xfrm>
            <a:prstGeom prst="rect">
              <a:avLst/>
            </a:prstGeom>
            <a:solidFill>
              <a:schemeClr val="bg1">
                <a:lumMod val="75000"/>
                <a:alpha val="78039"/>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09600" fontAlgn="auto">
                <a:spcBef>
                  <a:spcPts val="0"/>
                </a:spcBef>
                <a:spcAft>
                  <a:spcPts val="0"/>
                </a:spcAft>
                <a:defRPr/>
              </a:pPr>
              <a:endParaRPr lang="zh-CN" altLang="en-US" sz="3200"/>
            </a:p>
          </p:txBody>
        </p:sp>
        <p:sp>
          <p:nvSpPr>
            <p:cNvPr id="65" name="梯形 64"/>
            <p:cNvSpPr/>
            <p:nvPr/>
          </p:nvSpPr>
          <p:spPr>
            <a:xfrm rot="10800000">
              <a:off x="4324434" y="2758400"/>
              <a:ext cx="1694956" cy="165519"/>
            </a:xfrm>
            <a:prstGeom prst="trapezoid">
              <a:avLst>
                <a:gd name="adj" fmla="val 67593"/>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09600" fontAlgn="auto">
                <a:spcBef>
                  <a:spcPts val="0"/>
                </a:spcBef>
                <a:spcAft>
                  <a:spcPts val="0"/>
                </a:spcAft>
                <a:defRPr/>
              </a:pPr>
              <a:endParaRPr lang="zh-CN" altLang="en-US" sz="3200"/>
            </a:p>
          </p:txBody>
        </p:sp>
      </p:grpSp>
      <p:sp>
        <p:nvSpPr>
          <p:cNvPr id="26" name="矩形 25"/>
          <p:cNvSpPr/>
          <p:nvPr/>
        </p:nvSpPr>
        <p:spPr>
          <a:xfrm>
            <a:off x="3380561" y="3143248"/>
            <a:ext cx="2357455" cy="1384995"/>
          </a:xfrm>
          <a:prstGeom prst="rect">
            <a:avLst/>
          </a:prstGeom>
        </p:spPr>
        <p:txBody>
          <a:bodyPr wrap="square">
            <a:spAutoFit/>
          </a:bodyPr>
          <a:lstStyle/>
          <a:p>
            <a:pPr algn="ctr" defTabSz="609600" fontAlgn="auto">
              <a:spcBef>
                <a:spcPts val="0"/>
              </a:spcBef>
              <a:spcAft>
                <a:spcPts val="0"/>
              </a:spcAft>
              <a:defRPr/>
            </a:pPr>
            <a:endParaRPr lang="en-US" altLang="zh-CN" sz="1400" b="1" dirty="0" smtClean="0">
              <a:ln w="18000">
                <a:solidFill>
                  <a:schemeClr val="accent2">
                    <a:satMod val="140000"/>
                  </a:schemeClr>
                </a:solidFill>
                <a:prstDash val="solid"/>
                <a:miter lim="800000"/>
              </a:ln>
              <a:effectLst>
                <a:outerShdw blurRad="25500" dist="23000" dir="7020000" algn="tl">
                  <a:srgbClr val="000000">
                    <a:alpha val="50000"/>
                  </a:srgbClr>
                </a:outerShdw>
              </a:effectLst>
            </a:endParaRPr>
          </a:p>
          <a:p>
            <a:pPr algn="ctr" defTabSz="609600" fontAlgn="auto">
              <a:spcBef>
                <a:spcPts val="0"/>
              </a:spcBef>
              <a:spcAft>
                <a:spcPts val="0"/>
              </a:spcAft>
              <a:defRPr/>
            </a:pPr>
            <a:r>
              <a:rPr lang="zh-CN" altLang="en-US" sz="1400" b="1" dirty="0" smtClean="0">
                <a:ln w="18000">
                  <a:solidFill>
                    <a:schemeClr val="accent2">
                      <a:satMod val="140000"/>
                    </a:schemeClr>
                  </a:solidFill>
                  <a:prstDash val="solid"/>
                  <a:miter lim="800000"/>
                </a:ln>
                <a:effectLst>
                  <a:outerShdw blurRad="25500" dist="23000" dir="7020000" algn="tl">
                    <a:srgbClr val="000000">
                      <a:alpha val="50000"/>
                    </a:srgbClr>
                  </a:outerShdw>
                </a:effectLst>
              </a:rPr>
              <a:t>出品烫菜要求：</a:t>
            </a:r>
            <a:endParaRPr lang="en-US" altLang="zh-CN" sz="1400" b="1" dirty="0" smtClean="0">
              <a:ln w="18000">
                <a:solidFill>
                  <a:schemeClr val="accent2">
                    <a:satMod val="140000"/>
                  </a:schemeClr>
                </a:solidFill>
                <a:prstDash val="solid"/>
                <a:miter lim="800000"/>
              </a:ln>
              <a:effectLst>
                <a:outerShdw blurRad="25500" dist="23000" dir="7020000" algn="tl">
                  <a:srgbClr val="000000">
                    <a:alpha val="50000"/>
                  </a:srgbClr>
                </a:outerShdw>
              </a:effectLst>
            </a:endParaRPr>
          </a:p>
          <a:p>
            <a:pPr algn="ctr" defTabSz="609600" fontAlgn="auto">
              <a:spcBef>
                <a:spcPts val="0"/>
              </a:spcBef>
              <a:spcAft>
                <a:spcPts val="0"/>
              </a:spcAft>
              <a:defRPr/>
            </a:pPr>
            <a:endParaRPr lang="en-US" altLang="zh-CN" sz="1400" b="1" dirty="0" smtClean="0">
              <a:ln w="18000">
                <a:solidFill>
                  <a:schemeClr val="accent2">
                    <a:satMod val="140000"/>
                  </a:schemeClr>
                </a:solidFill>
                <a:prstDash val="solid"/>
                <a:miter lim="800000"/>
              </a:ln>
              <a:effectLst>
                <a:outerShdw blurRad="25500" dist="23000" dir="7020000" algn="tl">
                  <a:srgbClr val="000000">
                    <a:alpha val="50000"/>
                  </a:srgbClr>
                </a:outerShdw>
              </a:effectLst>
            </a:endParaRPr>
          </a:p>
          <a:p>
            <a:pPr algn="ctr" defTabSz="609600" fontAlgn="auto">
              <a:spcBef>
                <a:spcPts val="0"/>
              </a:spcBef>
              <a:spcAft>
                <a:spcPts val="0"/>
              </a:spcAft>
              <a:defRPr/>
            </a:pPr>
            <a:r>
              <a:rPr lang="zh-CN" altLang="en-US" sz="1400" b="1" dirty="0" smtClean="0">
                <a:ln w="18000">
                  <a:solidFill>
                    <a:schemeClr val="accent2">
                      <a:satMod val="140000"/>
                    </a:schemeClr>
                  </a:solidFill>
                  <a:prstDash val="solid"/>
                  <a:miter lim="800000"/>
                </a:ln>
                <a:effectLst>
                  <a:outerShdw blurRad="25500" dist="23000" dir="7020000" algn="tl">
                    <a:srgbClr val="000000">
                      <a:alpha val="50000"/>
                    </a:srgbClr>
                  </a:outerShdw>
                </a:effectLst>
              </a:rPr>
              <a:t>烫菜是根据食材的特性先后下锅，梗茎素菜、荤菜先下锅，易熟和青菜后下锅。</a:t>
            </a:r>
            <a:endParaRPr lang="en-US" altLang="zh-CN" sz="1400" b="1" dirty="0" smtClean="0">
              <a:ln w="18000">
                <a:solidFill>
                  <a:schemeClr val="accent2">
                    <a:satMod val="140000"/>
                  </a:schemeClr>
                </a:solidFill>
                <a:prstDash val="solid"/>
                <a:miter lim="800000"/>
              </a:ln>
              <a:effectLst>
                <a:outerShdw blurRad="25500" dist="23000" dir="7020000" algn="tl">
                  <a:srgbClr val="000000">
                    <a:alpha val="50000"/>
                  </a:srgbClr>
                </a:outerShdw>
              </a:effectLst>
            </a:endParaRPr>
          </a:p>
        </p:txBody>
      </p:sp>
      <p:sp>
        <p:nvSpPr>
          <p:cNvPr id="27" name="矩形 26"/>
          <p:cNvSpPr/>
          <p:nvPr/>
        </p:nvSpPr>
        <p:spPr>
          <a:xfrm>
            <a:off x="3594876" y="5175136"/>
            <a:ext cx="1928826" cy="1661993"/>
          </a:xfrm>
          <a:prstGeom prst="rect">
            <a:avLst/>
          </a:prstGeom>
        </p:spPr>
        <p:txBody>
          <a:bodyPr wrap="square">
            <a:spAutoFit/>
          </a:bodyPr>
          <a:lstStyle/>
          <a:p>
            <a:pPr algn="ctr" defTabSz="609600" fontAlgn="auto">
              <a:spcBef>
                <a:spcPts val="0"/>
              </a:spcBef>
              <a:spcAft>
                <a:spcPts val="0"/>
              </a:spcAft>
              <a:defRPr/>
            </a:pPr>
            <a:r>
              <a:rPr lang="zh-CN" altLang="en-US" b="1" dirty="0" smtClean="0">
                <a:solidFill>
                  <a:srgbClr val="FF0000"/>
                </a:solidFill>
              </a:rPr>
              <a:t>注意事项：</a:t>
            </a:r>
          </a:p>
          <a:p>
            <a:pPr algn="ctr" defTabSz="609600" fontAlgn="auto">
              <a:spcBef>
                <a:spcPts val="0"/>
              </a:spcBef>
              <a:spcAft>
                <a:spcPts val="0"/>
              </a:spcAft>
              <a:defRPr/>
            </a:pPr>
            <a:r>
              <a:rPr lang="zh-CN" altLang="en-US" sz="1400" b="1" dirty="0" smtClean="0">
                <a:solidFill>
                  <a:srgbClr val="002060"/>
                </a:solidFill>
              </a:rPr>
              <a:t>砂锅要随时搅拌以防糊锅，煮锅时要观察食材煮制情况，不能不熟也不能过火。掌握每个食材的最佳口感。</a:t>
            </a:r>
            <a:endParaRPr lang="zh-CN" altLang="en-US" sz="1400" b="1" dirty="0">
              <a:solidFill>
                <a:srgbClr val="002060"/>
              </a:solidFill>
            </a:endParaRPr>
          </a:p>
        </p:txBody>
      </p:sp>
      <p:sp>
        <p:nvSpPr>
          <p:cNvPr id="28" name="矩形 27"/>
          <p:cNvSpPr/>
          <p:nvPr/>
        </p:nvSpPr>
        <p:spPr>
          <a:xfrm>
            <a:off x="6380959" y="3143248"/>
            <a:ext cx="2357453" cy="1384995"/>
          </a:xfrm>
          <a:prstGeom prst="rect">
            <a:avLst/>
          </a:prstGeom>
        </p:spPr>
        <p:txBody>
          <a:bodyPr wrap="square">
            <a:spAutoFit/>
          </a:bodyPr>
          <a:lstStyle/>
          <a:p>
            <a:pPr algn="ctr" defTabSz="609600" fontAlgn="auto">
              <a:spcBef>
                <a:spcPts val="0"/>
              </a:spcBef>
              <a:spcAft>
                <a:spcPts val="0"/>
              </a:spcAft>
              <a:defRPr/>
            </a:pPr>
            <a:endParaRPr lang="en-US" altLang="zh-CN" sz="1400" b="1" dirty="0" smtClean="0">
              <a:ln w="18000">
                <a:solidFill>
                  <a:schemeClr val="accent2">
                    <a:satMod val="140000"/>
                  </a:schemeClr>
                </a:solidFill>
                <a:prstDash val="solid"/>
                <a:miter lim="800000"/>
              </a:ln>
              <a:effectLst>
                <a:outerShdw blurRad="25500" dist="23000" dir="7020000" algn="tl">
                  <a:srgbClr val="000000">
                    <a:alpha val="50000"/>
                  </a:srgbClr>
                </a:outerShdw>
              </a:effectLst>
            </a:endParaRPr>
          </a:p>
          <a:p>
            <a:pPr algn="ctr" defTabSz="609600" fontAlgn="auto">
              <a:spcBef>
                <a:spcPts val="0"/>
              </a:spcBef>
              <a:spcAft>
                <a:spcPts val="0"/>
              </a:spcAft>
              <a:defRPr/>
            </a:pPr>
            <a:r>
              <a:rPr lang="zh-CN" altLang="en-US" sz="1400" b="1" dirty="0" smtClean="0">
                <a:ln w="18000">
                  <a:solidFill>
                    <a:schemeClr val="accent2">
                      <a:satMod val="140000"/>
                    </a:schemeClr>
                  </a:solidFill>
                  <a:prstDash val="solid"/>
                  <a:miter lim="800000"/>
                </a:ln>
                <a:effectLst>
                  <a:outerShdw blurRad="25500" dist="23000" dir="7020000" algn="tl">
                    <a:srgbClr val="000000">
                      <a:alpha val="50000"/>
                    </a:srgbClr>
                  </a:outerShdw>
                </a:effectLst>
              </a:rPr>
              <a:t>烫菜加料要求：</a:t>
            </a:r>
            <a:endParaRPr lang="en-US" altLang="zh-CN" sz="1400" b="1" dirty="0" smtClean="0">
              <a:ln w="18000">
                <a:solidFill>
                  <a:schemeClr val="accent2">
                    <a:satMod val="140000"/>
                  </a:schemeClr>
                </a:solidFill>
                <a:prstDash val="solid"/>
                <a:miter lim="800000"/>
              </a:ln>
              <a:effectLst>
                <a:outerShdw blurRad="25500" dist="23000" dir="7020000" algn="tl">
                  <a:srgbClr val="000000">
                    <a:alpha val="50000"/>
                  </a:srgbClr>
                </a:outerShdw>
              </a:effectLst>
            </a:endParaRPr>
          </a:p>
          <a:p>
            <a:pPr algn="ctr" defTabSz="609600" fontAlgn="auto">
              <a:spcBef>
                <a:spcPts val="0"/>
              </a:spcBef>
              <a:spcAft>
                <a:spcPts val="0"/>
              </a:spcAft>
              <a:defRPr/>
            </a:pPr>
            <a:r>
              <a:rPr lang="zh-CN" altLang="en-US" sz="1400" b="1" dirty="0" smtClean="0">
                <a:ln w="18000">
                  <a:solidFill>
                    <a:schemeClr val="accent2">
                      <a:satMod val="140000"/>
                    </a:schemeClr>
                  </a:solidFill>
                  <a:prstDash val="solid"/>
                  <a:miter lim="800000"/>
                </a:ln>
                <a:effectLst>
                  <a:outerShdw blurRad="25500" dist="23000" dir="7020000" algn="tl">
                    <a:srgbClr val="000000">
                      <a:alpha val="50000"/>
                    </a:srgbClr>
                  </a:outerShdw>
                </a:effectLst>
              </a:rPr>
              <a:t>小料：辣椒油、香菜、蒜泥、香油、猪油、孜然粉。加料用</a:t>
            </a:r>
            <a:r>
              <a:rPr lang="zh-CN" altLang="en-US" sz="1400" b="1" dirty="0" smtClean="0">
                <a:ln w="18000">
                  <a:solidFill>
                    <a:schemeClr val="accent2">
                      <a:satMod val="140000"/>
                    </a:schemeClr>
                  </a:solidFill>
                  <a:prstDash val="solid"/>
                  <a:miter lim="800000"/>
                </a:ln>
                <a:solidFill>
                  <a:srgbClr val="FF0000"/>
                </a:solidFill>
                <a:effectLst>
                  <a:outerShdw blurRad="25500" dist="23000" dir="7020000" algn="tl">
                    <a:srgbClr val="000000">
                      <a:alpha val="50000"/>
                    </a:srgbClr>
                  </a:outerShdw>
                </a:effectLst>
              </a:rPr>
              <a:t>统一配备加料器具，一次为准。</a:t>
            </a:r>
            <a:endParaRPr lang="en-US" altLang="zh-CN" sz="1400" b="1" dirty="0" smtClean="0">
              <a:ln w="18000">
                <a:solidFill>
                  <a:schemeClr val="accent2">
                    <a:satMod val="140000"/>
                  </a:schemeClr>
                </a:solidFill>
                <a:prstDash val="solid"/>
                <a:miter lim="800000"/>
              </a:ln>
              <a:solidFill>
                <a:srgbClr val="FF0000"/>
              </a:solidFill>
              <a:effectLst>
                <a:outerShdw blurRad="25500" dist="23000" dir="7020000" algn="tl">
                  <a:srgbClr val="000000">
                    <a:alpha val="50000"/>
                  </a:srgbClr>
                </a:outerShdw>
              </a:effectLst>
            </a:endParaRPr>
          </a:p>
        </p:txBody>
      </p:sp>
      <p:sp>
        <p:nvSpPr>
          <p:cNvPr id="29" name="矩形 28"/>
          <p:cNvSpPr/>
          <p:nvPr/>
        </p:nvSpPr>
        <p:spPr>
          <a:xfrm>
            <a:off x="9452792" y="3214686"/>
            <a:ext cx="2357454" cy="1428760"/>
          </a:xfrm>
          <a:prstGeom prst="rect">
            <a:avLst/>
          </a:prstGeom>
          <a:solidFill>
            <a:schemeClr val="bg1">
              <a:lumMod val="75000"/>
            </a:schemeClr>
          </a:solidFill>
        </p:spPr>
        <p:txBody>
          <a:bodyPr wrap="square">
            <a:spAutoFit/>
          </a:bodyPr>
          <a:lstStyle/>
          <a:p>
            <a:pPr algn="ctr" defTabSz="609600" fontAlgn="auto">
              <a:spcBef>
                <a:spcPts val="0"/>
              </a:spcBef>
              <a:spcAft>
                <a:spcPts val="0"/>
              </a:spcAft>
              <a:defRPr/>
            </a:pPr>
            <a:endParaRPr lang="en-US" altLang="zh-CN" sz="1400" b="1" dirty="0" smtClean="0">
              <a:ln w="18000">
                <a:solidFill>
                  <a:schemeClr val="accent2">
                    <a:satMod val="140000"/>
                  </a:schemeClr>
                </a:solidFill>
                <a:prstDash val="solid"/>
                <a:miter lim="800000"/>
              </a:ln>
              <a:effectLst>
                <a:outerShdw blurRad="25500" dist="23000" dir="7020000" algn="tl">
                  <a:srgbClr val="000000">
                    <a:alpha val="50000"/>
                  </a:srgbClr>
                </a:outerShdw>
              </a:effectLst>
            </a:endParaRPr>
          </a:p>
          <a:p>
            <a:pPr algn="ctr" defTabSz="609600" fontAlgn="auto">
              <a:spcBef>
                <a:spcPts val="0"/>
              </a:spcBef>
              <a:spcAft>
                <a:spcPts val="0"/>
              </a:spcAft>
              <a:defRPr/>
            </a:pPr>
            <a:r>
              <a:rPr lang="zh-CN" altLang="en-US" sz="1400" b="1" dirty="0" smtClean="0">
                <a:ln w="18000">
                  <a:solidFill>
                    <a:schemeClr val="accent2">
                      <a:satMod val="140000"/>
                    </a:schemeClr>
                  </a:solidFill>
                  <a:prstDash val="solid"/>
                  <a:miter lim="800000"/>
                </a:ln>
                <a:effectLst>
                  <a:outerShdw blurRad="25500" dist="23000" dir="7020000" algn="tl">
                    <a:srgbClr val="000000">
                      <a:alpha val="50000"/>
                    </a:srgbClr>
                  </a:outerShdw>
                </a:effectLst>
              </a:rPr>
              <a:t>出品品相要求：</a:t>
            </a:r>
            <a:endParaRPr lang="en-US" altLang="zh-CN" sz="1400" b="1" dirty="0" smtClean="0">
              <a:ln w="18000">
                <a:solidFill>
                  <a:schemeClr val="accent2">
                    <a:satMod val="140000"/>
                  </a:schemeClr>
                </a:solidFill>
                <a:prstDash val="solid"/>
                <a:miter lim="800000"/>
              </a:ln>
              <a:effectLst>
                <a:outerShdw blurRad="25500" dist="23000" dir="7020000" algn="tl">
                  <a:srgbClr val="000000">
                    <a:alpha val="50000"/>
                  </a:srgbClr>
                </a:outerShdw>
              </a:effectLst>
            </a:endParaRPr>
          </a:p>
          <a:p>
            <a:pPr algn="ctr" defTabSz="609600" fontAlgn="auto">
              <a:spcBef>
                <a:spcPts val="0"/>
              </a:spcBef>
              <a:spcAft>
                <a:spcPts val="0"/>
              </a:spcAft>
              <a:defRPr/>
            </a:pPr>
            <a:endParaRPr lang="en-US" altLang="zh-CN" sz="1400" b="1" dirty="0" smtClean="0">
              <a:ln w="18000">
                <a:solidFill>
                  <a:schemeClr val="accent2">
                    <a:satMod val="140000"/>
                  </a:schemeClr>
                </a:solidFill>
                <a:prstDash val="solid"/>
                <a:miter lim="800000"/>
              </a:ln>
              <a:effectLst>
                <a:outerShdw blurRad="25500" dist="23000" dir="7020000" algn="tl">
                  <a:srgbClr val="000000">
                    <a:alpha val="50000"/>
                  </a:srgbClr>
                </a:outerShdw>
              </a:effectLst>
            </a:endParaRPr>
          </a:p>
          <a:p>
            <a:pPr algn="ctr" defTabSz="609600" fontAlgn="auto">
              <a:spcBef>
                <a:spcPts val="0"/>
              </a:spcBef>
              <a:spcAft>
                <a:spcPts val="0"/>
              </a:spcAft>
              <a:defRPr/>
            </a:pPr>
            <a:r>
              <a:rPr lang="zh-CN" altLang="en-US" sz="1400" b="1" dirty="0" smtClean="0">
                <a:ln w="18000">
                  <a:solidFill>
                    <a:schemeClr val="accent2">
                      <a:satMod val="140000"/>
                    </a:schemeClr>
                  </a:solidFill>
                  <a:prstDash val="solid"/>
                  <a:miter lim="800000"/>
                </a:ln>
                <a:effectLst>
                  <a:outerShdw blurRad="25500" dist="23000" dir="7020000" algn="tl">
                    <a:srgbClr val="000000">
                      <a:alpha val="50000"/>
                    </a:srgbClr>
                  </a:outerShdw>
                </a:effectLst>
              </a:rPr>
              <a:t> 砂锅出锅时要擦边，打浮沫，     擦底盘，达到砂锅、底盘无油渍、汤渍出现。</a:t>
            </a:r>
            <a:endParaRPr lang="en-US" altLang="zh-CN" sz="1400" b="1" dirty="0" smtClean="0">
              <a:ln w="18000">
                <a:solidFill>
                  <a:schemeClr val="accent2">
                    <a:satMod val="140000"/>
                  </a:schemeClr>
                </a:solidFill>
                <a:prstDash val="solid"/>
                <a:miter lim="800000"/>
              </a:ln>
              <a:effectLst>
                <a:outerShdw blurRad="25500" dist="23000" dir="7020000" algn="tl">
                  <a:srgbClr val="000000">
                    <a:alpha val="50000"/>
                  </a:srgbClr>
                </a:outerShdw>
              </a:effectLst>
            </a:endParaRPr>
          </a:p>
        </p:txBody>
      </p:sp>
      <p:sp>
        <p:nvSpPr>
          <p:cNvPr id="30" name="矩形 29"/>
          <p:cNvSpPr/>
          <p:nvPr/>
        </p:nvSpPr>
        <p:spPr>
          <a:xfrm>
            <a:off x="6595271" y="4857760"/>
            <a:ext cx="2000265" cy="1908215"/>
          </a:xfrm>
          <a:prstGeom prst="rect">
            <a:avLst/>
          </a:prstGeom>
        </p:spPr>
        <p:txBody>
          <a:bodyPr wrap="square">
            <a:spAutoFit/>
          </a:bodyPr>
          <a:lstStyle/>
          <a:p>
            <a:pPr algn="ctr" defTabSz="609600" fontAlgn="auto">
              <a:spcBef>
                <a:spcPts val="0"/>
              </a:spcBef>
              <a:spcAft>
                <a:spcPts val="0"/>
              </a:spcAft>
              <a:defRPr/>
            </a:pPr>
            <a:endParaRPr lang="en-US" altLang="zh-CN" b="1" dirty="0" smtClean="0">
              <a:solidFill>
                <a:srgbClr val="FF0000"/>
              </a:solidFill>
            </a:endParaRPr>
          </a:p>
          <a:p>
            <a:pPr algn="ctr" defTabSz="609600" fontAlgn="auto">
              <a:spcBef>
                <a:spcPts val="0"/>
              </a:spcBef>
              <a:spcAft>
                <a:spcPts val="0"/>
              </a:spcAft>
              <a:defRPr/>
            </a:pPr>
            <a:r>
              <a:rPr lang="zh-CN" altLang="en-US" sz="1600" b="1" dirty="0" smtClean="0">
                <a:solidFill>
                  <a:srgbClr val="FF0000"/>
                </a:solidFill>
              </a:rPr>
              <a:t>注意事项：</a:t>
            </a:r>
            <a:endParaRPr lang="en-US" altLang="zh-CN" sz="1600" b="1" dirty="0" smtClean="0">
              <a:solidFill>
                <a:srgbClr val="FF0000"/>
              </a:solidFill>
            </a:endParaRPr>
          </a:p>
          <a:p>
            <a:pPr algn="ctr" defTabSz="609600" fontAlgn="auto">
              <a:spcBef>
                <a:spcPts val="0"/>
              </a:spcBef>
              <a:spcAft>
                <a:spcPts val="0"/>
              </a:spcAft>
              <a:defRPr/>
            </a:pPr>
            <a:r>
              <a:rPr lang="zh-CN" altLang="en-US" sz="1400" b="1" dirty="0" smtClean="0">
                <a:solidFill>
                  <a:srgbClr val="002060"/>
                </a:solidFill>
              </a:rPr>
              <a:t>不要辣的和骨汤砂锅要加猪油打底。孜然面和香油每锅必放，其他根据客人要求投放，不得随意调整放料品种及数量。</a:t>
            </a:r>
            <a:endParaRPr lang="zh-CN" altLang="en-US" sz="1400" b="1" dirty="0">
              <a:solidFill>
                <a:srgbClr val="002060"/>
              </a:solidFill>
            </a:endParaRPr>
          </a:p>
        </p:txBody>
      </p:sp>
      <p:sp>
        <p:nvSpPr>
          <p:cNvPr id="31" name="矩形 30"/>
          <p:cNvSpPr/>
          <p:nvPr/>
        </p:nvSpPr>
        <p:spPr>
          <a:xfrm>
            <a:off x="9595668" y="4857760"/>
            <a:ext cx="2092297" cy="1231106"/>
          </a:xfrm>
          <a:prstGeom prst="rect">
            <a:avLst/>
          </a:prstGeom>
        </p:spPr>
        <p:txBody>
          <a:bodyPr wrap="square">
            <a:spAutoFit/>
          </a:bodyPr>
          <a:lstStyle/>
          <a:p>
            <a:pPr algn="ctr" defTabSz="609600" fontAlgn="auto">
              <a:spcBef>
                <a:spcPts val="0"/>
              </a:spcBef>
              <a:spcAft>
                <a:spcPts val="0"/>
              </a:spcAft>
              <a:defRPr/>
            </a:pPr>
            <a:endParaRPr lang="en-US" altLang="zh-CN" sz="1600" b="1" dirty="0" smtClean="0">
              <a:solidFill>
                <a:srgbClr val="FF0000"/>
              </a:solidFill>
            </a:endParaRPr>
          </a:p>
          <a:p>
            <a:pPr algn="ctr" defTabSz="609600" fontAlgn="auto">
              <a:spcBef>
                <a:spcPts val="0"/>
              </a:spcBef>
              <a:spcAft>
                <a:spcPts val="0"/>
              </a:spcAft>
              <a:defRPr/>
            </a:pPr>
            <a:r>
              <a:rPr lang="zh-CN" altLang="en-US" sz="1600" b="1" dirty="0" smtClean="0">
                <a:solidFill>
                  <a:srgbClr val="FF0000"/>
                </a:solidFill>
              </a:rPr>
              <a:t>注意事项：</a:t>
            </a:r>
            <a:endParaRPr lang="en-US" altLang="zh-CN" sz="1600" b="1" dirty="0" smtClean="0">
              <a:solidFill>
                <a:srgbClr val="FF0000"/>
              </a:solidFill>
            </a:endParaRPr>
          </a:p>
          <a:p>
            <a:pPr algn="ctr" defTabSz="609600" fontAlgn="auto">
              <a:spcBef>
                <a:spcPts val="0"/>
              </a:spcBef>
              <a:spcAft>
                <a:spcPts val="0"/>
              </a:spcAft>
              <a:defRPr/>
            </a:pPr>
            <a:r>
              <a:rPr lang="zh-CN" altLang="en-US" sz="1400" b="1" dirty="0" smtClean="0">
                <a:solidFill>
                  <a:srgbClr val="002060"/>
                </a:solidFill>
              </a:rPr>
              <a:t>出锅时注意，除不要辣的锅，其余的锅一律放红汤面上的红油</a:t>
            </a:r>
            <a:r>
              <a:rPr lang="en-US" altLang="zh-CN" sz="1400" b="1" dirty="0" smtClean="0">
                <a:solidFill>
                  <a:srgbClr val="002060"/>
                </a:solidFill>
              </a:rPr>
              <a:t>25g</a:t>
            </a:r>
            <a:r>
              <a:rPr lang="zh-CN" altLang="en-US" sz="1400" b="1" dirty="0" smtClean="0">
                <a:solidFill>
                  <a:srgbClr val="002060"/>
                </a:solidFill>
              </a:rPr>
              <a:t>左右。</a:t>
            </a:r>
            <a:endParaRPr lang="zh-CN" altLang="en-US" sz="1400" b="1" dirty="0">
              <a:solidFill>
                <a:srgbClr val="002060"/>
              </a:solidFill>
            </a:endParaRPr>
          </a:p>
        </p:txBody>
      </p:sp>
      <p:pic>
        <p:nvPicPr>
          <p:cNvPr id="39" name="图片 38" descr="微信图片_20181015191203.jpg"/>
          <p:cNvPicPr>
            <a:picLocks noChangeAspect="1"/>
          </p:cNvPicPr>
          <p:nvPr/>
        </p:nvPicPr>
        <p:blipFill>
          <a:blip r:embed="rId2" cstate="print"/>
          <a:stretch>
            <a:fillRect/>
          </a:stretch>
        </p:blipFill>
        <p:spPr>
          <a:xfrm>
            <a:off x="380167" y="1643050"/>
            <a:ext cx="2357454" cy="1571165"/>
          </a:xfrm>
          <a:prstGeom prst="rect">
            <a:avLst/>
          </a:prstGeom>
        </p:spPr>
      </p:pic>
      <p:pic>
        <p:nvPicPr>
          <p:cNvPr id="40" name="图片 39" descr="微信图片_20180918163527.jpg"/>
          <p:cNvPicPr>
            <a:picLocks noChangeAspect="1"/>
          </p:cNvPicPr>
          <p:nvPr/>
        </p:nvPicPr>
        <p:blipFill>
          <a:blip r:embed="rId3" cstate="print"/>
          <a:stretch>
            <a:fillRect/>
          </a:stretch>
        </p:blipFill>
        <p:spPr>
          <a:xfrm>
            <a:off x="3380562" y="1643050"/>
            <a:ext cx="2357422" cy="1553753"/>
          </a:xfrm>
          <a:prstGeom prst="rect">
            <a:avLst/>
          </a:prstGeom>
        </p:spPr>
      </p:pic>
      <p:pic>
        <p:nvPicPr>
          <p:cNvPr id="41" name="图片 40" descr="微信图片_20181013155808.jpg"/>
          <p:cNvPicPr>
            <a:picLocks noChangeAspect="1"/>
          </p:cNvPicPr>
          <p:nvPr/>
        </p:nvPicPr>
        <p:blipFill>
          <a:blip r:embed="rId4" cstate="print"/>
          <a:stretch>
            <a:fillRect/>
          </a:stretch>
        </p:blipFill>
        <p:spPr>
          <a:xfrm rot="10800000" flipV="1">
            <a:off x="6380959" y="1643049"/>
            <a:ext cx="2357454" cy="1553752"/>
          </a:xfrm>
          <a:prstGeom prst="rect">
            <a:avLst/>
          </a:prstGeom>
        </p:spPr>
      </p:pic>
      <p:pic>
        <p:nvPicPr>
          <p:cNvPr id="42" name="图片 41" descr="微信图片_20181013100450.jpg"/>
          <p:cNvPicPr>
            <a:picLocks noChangeAspect="1"/>
          </p:cNvPicPr>
          <p:nvPr/>
        </p:nvPicPr>
        <p:blipFill>
          <a:blip r:embed="rId5" cstate="print"/>
          <a:stretch>
            <a:fillRect/>
          </a:stretch>
        </p:blipFill>
        <p:spPr>
          <a:xfrm>
            <a:off x="9452792" y="1643050"/>
            <a:ext cx="2357422" cy="1571636"/>
          </a:xfrm>
          <a:prstGeom prst="rect">
            <a:avLst/>
          </a:prstGeom>
        </p:spPr>
      </p:pic>
    </p:spTree>
  </p:cSld>
  <p:clrMapOvr>
    <a:masterClrMapping/>
  </p:clrMapOvr>
  <mc:AlternateContent xmlns:mc="http://schemas.openxmlformats.org/markup-compatibility/2006">
    <mc:Choice xmlns:p14="http://schemas.microsoft.com/office/powerpoint/2010/main" xmlns="" Requires="p14">
      <p:transition spd="slow" p14:dur="1100">
        <p14:switch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afterEffect">
                                  <p:stCondLst>
                                    <p:cond delay="0"/>
                                  </p:stCondLst>
                                  <p:iterate type="lt">
                                    <p:tmPct val="10000"/>
                                  </p:iterate>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fltVal val="0"/>
                                          </p:val>
                                        </p:tav>
                                        <p:tav tm="100000">
                                          <p:val>
                                            <p:strVal val="#ppt_w"/>
                                          </p:val>
                                        </p:tav>
                                      </p:tavLst>
                                    </p:anim>
                                    <p:anim calcmode="lin" valueType="num">
                                      <p:cBhvr>
                                        <p:cTn id="8" dur="500" fill="hold"/>
                                        <p:tgtEl>
                                          <p:spTgt spid="13"/>
                                        </p:tgtEl>
                                        <p:attrNameLst>
                                          <p:attrName>ppt_h</p:attrName>
                                        </p:attrNameLst>
                                      </p:cBhvr>
                                      <p:tavLst>
                                        <p:tav tm="0">
                                          <p:val>
                                            <p:fltVal val="0"/>
                                          </p:val>
                                        </p:tav>
                                        <p:tav tm="100000">
                                          <p:val>
                                            <p:strVal val="#ppt_h"/>
                                          </p:val>
                                        </p:tav>
                                      </p:tavLst>
                                    </p:anim>
                                  </p:childTnLst>
                                </p:cTn>
                              </p:par>
                            </p:childTnLst>
                          </p:cTn>
                        </p:par>
                        <p:par>
                          <p:cTn id="9" fill="hold">
                            <p:stCondLst>
                              <p:cond delay="800"/>
                            </p:stCondLst>
                            <p:childTnLst>
                              <p:par>
                                <p:cTn id="10" presetID="2" presetClass="entr" presetSubtype="2"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fill="hold"/>
                                        <p:tgtEl>
                                          <p:spTgt spid="2"/>
                                        </p:tgtEl>
                                        <p:attrNameLst>
                                          <p:attrName>ppt_x</p:attrName>
                                        </p:attrNameLst>
                                      </p:cBhvr>
                                      <p:tavLst>
                                        <p:tav tm="0">
                                          <p:val>
                                            <p:strVal val="1+#ppt_w/2"/>
                                          </p:val>
                                        </p:tav>
                                        <p:tav tm="100000">
                                          <p:val>
                                            <p:strVal val="#ppt_x"/>
                                          </p:val>
                                        </p:tav>
                                      </p:tavLst>
                                    </p:anim>
                                    <p:anim calcmode="lin" valueType="num">
                                      <p:cBhvr additive="base">
                                        <p:cTn id="13" dur="50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300"/>
                            </p:stCondLst>
                            <p:childTnLst>
                              <p:par>
                                <p:cTn id="15" presetID="2" presetClass="entr" presetSubtype="2" fill="hold" nodeType="after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additive="base">
                                        <p:cTn id="17" dur="500" fill="hold"/>
                                        <p:tgtEl>
                                          <p:spTgt spid="3"/>
                                        </p:tgtEl>
                                        <p:attrNameLst>
                                          <p:attrName>ppt_x</p:attrName>
                                        </p:attrNameLst>
                                      </p:cBhvr>
                                      <p:tavLst>
                                        <p:tav tm="0">
                                          <p:val>
                                            <p:strVal val="1+#ppt_w/2"/>
                                          </p:val>
                                        </p:tav>
                                        <p:tav tm="100000">
                                          <p:val>
                                            <p:strVal val="#ppt_x"/>
                                          </p:val>
                                        </p:tav>
                                      </p:tavLst>
                                    </p:anim>
                                    <p:anim calcmode="lin" valueType="num">
                                      <p:cBhvr additive="base">
                                        <p:cTn id="18" dur="500" fill="hold"/>
                                        <p:tgtEl>
                                          <p:spTgt spid="3"/>
                                        </p:tgtEl>
                                        <p:attrNameLst>
                                          <p:attrName>ppt_y</p:attrName>
                                        </p:attrNameLst>
                                      </p:cBhvr>
                                      <p:tavLst>
                                        <p:tav tm="0">
                                          <p:val>
                                            <p:strVal val="#ppt_y"/>
                                          </p:val>
                                        </p:tav>
                                        <p:tav tm="100000">
                                          <p:val>
                                            <p:strVal val="#ppt_y"/>
                                          </p:val>
                                        </p:tav>
                                      </p:tavLst>
                                    </p:anim>
                                  </p:childTnLst>
                                </p:cTn>
                              </p:par>
                            </p:childTnLst>
                          </p:cTn>
                        </p:par>
                        <p:par>
                          <p:cTn id="19" fill="hold">
                            <p:stCondLst>
                              <p:cond delay="1800"/>
                            </p:stCondLst>
                            <p:childTnLst>
                              <p:par>
                                <p:cTn id="20" presetID="2" presetClass="entr" presetSubtype="2" fill="hold" nodeType="afterEffect">
                                  <p:stCondLst>
                                    <p:cond delay="0"/>
                                  </p:stCondLst>
                                  <p:childTnLst>
                                    <p:set>
                                      <p:cBhvr>
                                        <p:cTn id="21" dur="1" fill="hold">
                                          <p:stCondLst>
                                            <p:cond delay="0"/>
                                          </p:stCondLst>
                                        </p:cTn>
                                        <p:tgtEl>
                                          <p:spTgt spid="4"/>
                                        </p:tgtEl>
                                        <p:attrNameLst>
                                          <p:attrName>style.visibility</p:attrName>
                                        </p:attrNameLst>
                                      </p:cBhvr>
                                      <p:to>
                                        <p:strVal val="visible"/>
                                      </p:to>
                                    </p:set>
                                    <p:anim calcmode="lin" valueType="num">
                                      <p:cBhvr additive="base">
                                        <p:cTn id="22" dur="500" fill="hold"/>
                                        <p:tgtEl>
                                          <p:spTgt spid="4"/>
                                        </p:tgtEl>
                                        <p:attrNameLst>
                                          <p:attrName>ppt_x</p:attrName>
                                        </p:attrNameLst>
                                      </p:cBhvr>
                                      <p:tavLst>
                                        <p:tav tm="0">
                                          <p:val>
                                            <p:strVal val="1+#ppt_w/2"/>
                                          </p:val>
                                        </p:tav>
                                        <p:tav tm="100000">
                                          <p:val>
                                            <p:strVal val="#ppt_x"/>
                                          </p:val>
                                        </p:tav>
                                      </p:tavLst>
                                    </p:anim>
                                    <p:anim calcmode="lin" valueType="num">
                                      <p:cBhvr additive="base">
                                        <p:cTn id="23" dur="500" fill="hold"/>
                                        <p:tgtEl>
                                          <p:spTgt spid="4"/>
                                        </p:tgtEl>
                                        <p:attrNameLst>
                                          <p:attrName>ppt_y</p:attrName>
                                        </p:attrNameLst>
                                      </p:cBhvr>
                                      <p:tavLst>
                                        <p:tav tm="0">
                                          <p:val>
                                            <p:strVal val="#ppt_y"/>
                                          </p:val>
                                        </p:tav>
                                        <p:tav tm="100000">
                                          <p:val>
                                            <p:strVal val="#ppt_y"/>
                                          </p:val>
                                        </p:tav>
                                      </p:tavLst>
                                    </p:anim>
                                  </p:childTnLst>
                                </p:cTn>
                              </p:par>
                            </p:childTnLst>
                          </p:cTn>
                        </p:par>
                        <p:par>
                          <p:cTn id="24" fill="hold">
                            <p:stCondLst>
                              <p:cond delay="2300"/>
                            </p:stCondLst>
                            <p:childTnLst>
                              <p:par>
                                <p:cTn id="25" presetID="2" presetClass="entr" presetSubtype="2" fill="hold" nodeType="afterEffect">
                                  <p:stCondLst>
                                    <p:cond delay="0"/>
                                  </p:stCondLst>
                                  <p:childTnLst>
                                    <p:set>
                                      <p:cBhvr>
                                        <p:cTn id="26" dur="1" fill="hold">
                                          <p:stCondLst>
                                            <p:cond delay="0"/>
                                          </p:stCondLst>
                                        </p:cTn>
                                        <p:tgtEl>
                                          <p:spTgt spid="5"/>
                                        </p:tgtEl>
                                        <p:attrNameLst>
                                          <p:attrName>style.visibility</p:attrName>
                                        </p:attrNameLst>
                                      </p:cBhvr>
                                      <p:to>
                                        <p:strVal val="visible"/>
                                      </p:to>
                                    </p:set>
                                    <p:anim calcmode="lin" valueType="num">
                                      <p:cBhvr additive="base">
                                        <p:cTn id="27" dur="500" fill="hold"/>
                                        <p:tgtEl>
                                          <p:spTgt spid="5"/>
                                        </p:tgtEl>
                                        <p:attrNameLst>
                                          <p:attrName>ppt_x</p:attrName>
                                        </p:attrNameLst>
                                      </p:cBhvr>
                                      <p:tavLst>
                                        <p:tav tm="0">
                                          <p:val>
                                            <p:strVal val="1+#ppt_w/2"/>
                                          </p:val>
                                        </p:tav>
                                        <p:tav tm="100000">
                                          <p:val>
                                            <p:strVal val="#ppt_x"/>
                                          </p:val>
                                        </p:tav>
                                      </p:tavLst>
                                    </p:anim>
                                    <p:anim calcmode="lin" valueType="num">
                                      <p:cBhvr additive="base">
                                        <p:cTn id="2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ldLvl="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3"/>
          <p:cNvSpPr txBox="1"/>
          <p:nvPr/>
        </p:nvSpPr>
        <p:spPr>
          <a:xfrm>
            <a:off x="1630680" y="404495"/>
            <a:ext cx="3750146" cy="584775"/>
          </a:xfrm>
          <a:prstGeom prst="rect">
            <a:avLst/>
          </a:prstGeom>
          <a:noFill/>
          <a:ln>
            <a:solidFill>
              <a:schemeClr val="accent1"/>
            </a:solidFill>
          </a:ln>
          <a:effectLst/>
        </p:spPr>
        <p:txBody>
          <a:bodyPr wrap="square" rtlCol="0">
            <a:spAutoFit/>
          </a:bodyPr>
          <a:lstStyle>
            <a:defPPr>
              <a:defRPr lang="zh-CN"/>
            </a:defPPr>
            <a:lvl1pPr algn="ctr">
              <a:defRPr sz="3200" b="1">
                <a:gradFill flip="none" rotWithShape="1">
                  <a:gsLst>
                    <a:gs pos="100000">
                      <a:srgbClr val="04B5EC"/>
                    </a:gs>
                    <a:gs pos="23000">
                      <a:srgbClr val="00C88A"/>
                    </a:gs>
                  </a:gsLst>
                  <a:lin ang="0" scaled="1"/>
                  <a:tileRect/>
                </a:gradFill>
                <a:latin typeface="微软雅黑" panose="020B0503020204020204" pitchFamily="34" charset="-122"/>
                <a:ea typeface="微软雅黑" panose="020B0503020204020204" pitchFamily="34" charset="-122"/>
              </a:defRPr>
            </a:lvl1pPr>
          </a:lstStyle>
          <a:p>
            <a:pPr algn="dist"/>
            <a:r>
              <a:rPr lang="zh-CN" altLang="en-US" dirty="0" smtClean="0">
                <a:solidFill>
                  <a:schemeClr val="accent1">
                    <a:lumMod val="75000"/>
                  </a:schemeClr>
                </a:solidFill>
              </a:rPr>
              <a:t>烫菜部收档标准</a:t>
            </a:r>
            <a:endParaRPr lang="zh-CN" altLang="en-US" dirty="0">
              <a:solidFill>
                <a:schemeClr val="accent1">
                  <a:lumMod val="75000"/>
                </a:schemeClr>
              </a:solidFill>
            </a:endParaRPr>
          </a:p>
        </p:txBody>
      </p:sp>
      <p:sp>
        <p:nvSpPr>
          <p:cNvPr id="14" name="矩形 13"/>
          <p:cNvSpPr/>
          <p:nvPr/>
        </p:nvSpPr>
        <p:spPr>
          <a:xfrm>
            <a:off x="0" y="445023"/>
            <a:ext cx="1198662" cy="504056"/>
          </a:xfrm>
          <a:prstGeom prst="rect">
            <a:avLst/>
          </a:prstGeom>
          <a:solidFill>
            <a:schemeClr val="accent1">
              <a:lumMod val="75000"/>
            </a:schemeClr>
          </a:solidFill>
          <a:ln>
            <a:noFill/>
          </a:ln>
          <a:effectLst>
            <a:outerShdw blurRad="152400" dist="63500" dir="2700000" sx="101000" sy="101000" algn="tl"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smtClean="0">
                <a:solidFill>
                  <a:srgbClr val="FFC000"/>
                </a:solidFill>
              </a:rPr>
              <a:t>王贵仁</a:t>
            </a:r>
            <a:endParaRPr lang="zh-CN" altLang="en-US" sz="1600" b="1" dirty="0">
              <a:solidFill>
                <a:srgbClr val="FFC000"/>
              </a:solidFill>
            </a:endParaRPr>
          </a:p>
        </p:txBody>
      </p:sp>
      <p:sp>
        <p:nvSpPr>
          <p:cNvPr id="15" name="矩形 14"/>
          <p:cNvSpPr/>
          <p:nvPr/>
        </p:nvSpPr>
        <p:spPr>
          <a:xfrm>
            <a:off x="1342678" y="445023"/>
            <a:ext cx="144016" cy="504056"/>
          </a:xfrm>
          <a:prstGeom prst="rect">
            <a:avLst/>
          </a:prstGeom>
          <a:solidFill>
            <a:schemeClr val="accent1">
              <a:lumMod val="75000"/>
            </a:schemeClr>
          </a:solidFill>
          <a:ln>
            <a:noFill/>
          </a:ln>
          <a:effectLst>
            <a:outerShdw blurRad="152400" dist="63500" dir="2700000" sx="101000" sy="101000" algn="tl"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accent1">
                  <a:lumMod val="75000"/>
                </a:schemeClr>
              </a:solidFill>
            </a:endParaRPr>
          </a:p>
        </p:txBody>
      </p:sp>
      <p:grpSp>
        <p:nvGrpSpPr>
          <p:cNvPr id="2" name="组 38"/>
          <p:cNvGrpSpPr/>
          <p:nvPr/>
        </p:nvGrpSpPr>
        <p:grpSpPr bwMode="auto">
          <a:xfrm>
            <a:off x="380166" y="3219471"/>
            <a:ext cx="2357456" cy="3638530"/>
            <a:chOff x="4324433" y="1613153"/>
            <a:chExt cx="1694957" cy="2936189"/>
          </a:xfrm>
          <a:effectLst>
            <a:outerShdw blurRad="50800" dist="38100" dir="2700000" algn="tl" rotWithShape="0">
              <a:prstClr val="black">
                <a:alpha val="40000"/>
              </a:prstClr>
            </a:outerShdw>
          </a:effectLst>
        </p:grpSpPr>
        <p:sp>
          <p:nvSpPr>
            <p:cNvPr id="34" name="矩形 33"/>
            <p:cNvSpPr/>
            <p:nvPr/>
          </p:nvSpPr>
          <p:spPr>
            <a:xfrm>
              <a:off x="4324433" y="1613153"/>
              <a:ext cx="1694956" cy="1149108"/>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09600" fontAlgn="auto">
                <a:spcBef>
                  <a:spcPts val="0"/>
                </a:spcBef>
                <a:spcAft>
                  <a:spcPts val="0"/>
                </a:spcAft>
                <a:defRPr/>
              </a:pPr>
              <a:r>
                <a:rPr lang="zh-CN" altLang="en-US" sz="1400" b="1" dirty="0" smtClean="0">
                  <a:ln w="18000">
                    <a:solidFill>
                      <a:schemeClr val="accent2">
                        <a:satMod val="140000"/>
                      </a:schemeClr>
                    </a:solidFill>
                    <a:prstDash val="solid"/>
                    <a:miter lim="800000"/>
                  </a:ln>
                  <a:solidFill>
                    <a:schemeClr val="tx1"/>
                  </a:solidFill>
                  <a:effectLst>
                    <a:outerShdw blurRad="25500" dist="23000" dir="7020000" algn="tl">
                      <a:srgbClr val="000000">
                        <a:alpha val="50000"/>
                      </a:srgbClr>
                    </a:outerShdw>
                  </a:effectLst>
                </a:rPr>
                <a:t>汤锅收档要求：</a:t>
              </a:r>
              <a:endParaRPr lang="en-US" altLang="zh-CN" sz="1400" b="1" dirty="0" smtClean="0">
                <a:ln w="18000">
                  <a:solidFill>
                    <a:schemeClr val="accent2">
                      <a:satMod val="140000"/>
                    </a:schemeClr>
                  </a:solidFill>
                  <a:prstDash val="solid"/>
                  <a:miter lim="800000"/>
                </a:ln>
                <a:solidFill>
                  <a:schemeClr val="tx1"/>
                </a:solidFill>
                <a:effectLst>
                  <a:outerShdw blurRad="25500" dist="23000" dir="7020000" algn="tl">
                    <a:srgbClr val="000000">
                      <a:alpha val="50000"/>
                    </a:srgbClr>
                  </a:outerShdw>
                </a:effectLst>
              </a:endParaRPr>
            </a:p>
            <a:p>
              <a:pPr algn="ctr" defTabSz="609600" fontAlgn="auto">
                <a:spcBef>
                  <a:spcPts val="0"/>
                </a:spcBef>
                <a:spcAft>
                  <a:spcPts val="0"/>
                </a:spcAft>
                <a:defRPr/>
              </a:pPr>
              <a:endParaRPr lang="en-US" altLang="zh-CN" sz="1400" b="1" dirty="0" smtClean="0">
                <a:ln w="18000">
                  <a:solidFill>
                    <a:schemeClr val="accent2">
                      <a:satMod val="140000"/>
                    </a:schemeClr>
                  </a:solidFill>
                  <a:prstDash val="solid"/>
                  <a:miter lim="800000"/>
                </a:ln>
                <a:solidFill>
                  <a:schemeClr val="tx1"/>
                </a:solidFill>
                <a:effectLst>
                  <a:outerShdw blurRad="25500" dist="23000" dir="7020000" algn="tl">
                    <a:srgbClr val="000000">
                      <a:alpha val="50000"/>
                    </a:srgbClr>
                  </a:outerShdw>
                </a:effectLst>
              </a:endParaRPr>
            </a:p>
            <a:p>
              <a:pPr algn="ctr" defTabSz="609600" fontAlgn="auto">
                <a:spcBef>
                  <a:spcPts val="0"/>
                </a:spcBef>
                <a:spcAft>
                  <a:spcPts val="0"/>
                </a:spcAft>
                <a:defRPr/>
              </a:pPr>
              <a:r>
                <a:rPr lang="zh-CN" altLang="en-US" sz="1400" b="1" dirty="0" smtClean="0">
                  <a:ln w="18000">
                    <a:solidFill>
                      <a:schemeClr val="accent2">
                        <a:satMod val="140000"/>
                      </a:schemeClr>
                    </a:solidFill>
                    <a:prstDash val="solid"/>
                    <a:miter lim="800000"/>
                  </a:ln>
                  <a:solidFill>
                    <a:schemeClr val="tx1"/>
                  </a:solidFill>
                  <a:effectLst>
                    <a:outerShdw blurRad="25500" dist="23000" dir="7020000" algn="tl">
                      <a:srgbClr val="000000">
                        <a:alpha val="50000"/>
                      </a:srgbClr>
                    </a:outerShdw>
                  </a:effectLst>
                </a:rPr>
                <a:t>墙面、汤桶表面、低汤灶台卫生要彻底清洁干净、不能有死角。</a:t>
              </a:r>
              <a:endParaRPr lang="en-US" altLang="zh-CN" sz="1400" b="1" dirty="0" smtClean="0">
                <a:ln w="18000">
                  <a:solidFill>
                    <a:schemeClr val="accent2">
                      <a:satMod val="140000"/>
                    </a:schemeClr>
                  </a:solidFill>
                  <a:prstDash val="solid"/>
                  <a:miter lim="800000"/>
                </a:ln>
                <a:solidFill>
                  <a:schemeClr val="tx1"/>
                </a:solidFill>
                <a:effectLst>
                  <a:outerShdw blurRad="25500" dist="23000" dir="7020000" algn="tl">
                    <a:srgbClr val="000000">
                      <a:alpha val="50000"/>
                    </a:srgbClr>
                  </a:outerShdw>
                </a:effectLst>
              </a:endParaRPr>
            </a:p>
          </p:txBody>
        </p:sp>
        <p:sp>
          <p:nvSpPr>
            <p:cNvPr id="35" name="矩形 34"/>
            <p:cNvSpPr/>
            <p:nvPr/>
          </p:nvSpPr>
          <p:spPr>
            <a:xfrm>
              <a:off x="4432825" y="2923919"/>
              <a:ext cx="1479364" cy="1625423"/>
            </a:xfrm>
            <a:prstGeom prst="rect">
              <a:avLst/>
            </a:prstGeom>
            <a:solidFill>
              <a:schemeClr val="bg1">
                <a:lumMod val="75000"/>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09600" fontAlgn="auto">
                <a:spcBef>
                  <a:spcPts val="0"/>
                </a:spcBef>
                <a:spcAft>
                  <a:spcPts val="0"/>
                </a:spcAft>
                <a:defRPr/>
              </a:pPr>
              <a:r>
                <a:rPr lang="zh-CN" altLang="en-US" b="1" dirty="0" smtClean="0">
                  <a:solidFill>
                    <a:srgbClr val="FF0000"/>
                  </a:solidFill>
                </a:rPr>
                <a:t>注意事项：</a:t>
              </a:r>
              <a:endParaRPr lang="en-US" altLang="zh-CN" b="1" dirty="0" smtClean="0">
                <a:solidFill>
                  <a:srgbClr val="FF0000"/>
                </a:solidFill>
              </a:endParaRPr>
            </a:p>
            <a:p>
              <a:pPr algn="ctr" defTabSz="609600" fontAlgn="auto">
                <a:spcBef>
                  <a:spcPts val="0"/>
                </a:spcBef>
                <a:spcAft>
                  <a:spcPts val="0"/>
                </a:spcAft>
                <a:defRPr/>
              </a:pPr>
              <a:r>
                <a:rPr lang="zh-CN" altLang="en-US" sz="1400" b="1" dirty="0" smtClean="0">
                  <a:solidFill>
                    <a:srgbClr val="002060"/>
                  </a:solidFill>
                </a:rPr>
                <a:t>每天晚上收档时要把汤锅加水烧开保存，烧开以后不能进生水，以免变质。</a:t>
              </a:r>
              <a:endParaRPr lang="zh-CN" altLang="en-US" sz="1400" b="1" dirty="0">
                <a:solidFill>
                  <a:srgbClr val="002060"/>
                </a:solidFill>
              </a:endParaRPr>
            </a:p>
          </p:txBody>
        </p:sp>
        <p:sp>
          <p:nvSpPr>
            <p:cNvPr id="36" name="梯形 35"/>
            <p:cNvSpPr/>
            <p:nvPr/>
          </p:nvSpPr>
          <p:spPr>
            <a:xfrm rot="10800000">
              <a:off x="4324434" y="2758400"/>
              <a:ext cx="1694956" cy="165519"/>
            </a:xfrm>
            <a:prstGeom prst="trapezoid">
              <a:avLst>
                <a:gd name="adj" fmla="val 67593"/>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09600" fontAlgn="auto">
                <a:spcBef>
                  <a:spcPts val="0"/>
                </a:spcBef>
                <a:spcAft>
                  <a:spcPts val="0"/>
                </a:spcAft>
                <a:defRPr/>
              </a:pPr>
              <a:endParaRPr lang="zh-CN" altLang="en-US" sz="3200" dirty="0"/>
            </a:p>
          </p:txBody>
        </p:sp>
      </p:grpSp>
      <p:grpSp>
        <p:nvGrpSpPr>
          <p:cNvPr id="3" name="组 38"/>
          <p:cNvGrpSpPr/>
          <p:nvPr/>
        </p:nvGrpSpPr>
        <p:grpSpPr bwMode="auto">
          <a:xfrm>
            <a:off x="6380958" y="3219471"/>
            <a:ext cx="2357454" cy="3638529"/>
            <a:chOff x="4324434" y="1613153"/>
            <a:chExt cx="1694956" cy="2936189"/>
          </a:xfrm>
          <a:effectLst>
            <a:outerShdw blurRad="50800" dist="38100" dir="2700000" algn="tl" rotWithShape="0">
              <a:prstClr val="black">
                <a:alpha val="40000"/>
              </a:prstClr>
            </a:outerShdw>
          </a:effectLst>
        </p:grpSpPr>
        <p:sp>
          <p:nvSpPr>
            <p:cNvPr id="52" name="矩形 51"/>
            <p:cNvSpPr/>
            <p:nvPr/>
          </p:nvSpPr>
          <p:spPr>
            <a:xfrm rot="10800000">
              <a:off x="4324434" y="1613153"/>
              <a:ext cx="1694956" cy="1149108"/>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09600" fontAlgn="auto">
                <a:spcBef>
                  <a:spcPts val="0"/>
                </a:spcBef>
                <a:spcAft>
                  <a:spcPts val="0"/>
                </a:spcAft>
                <a:defRPr/>
              </a:pPr>
              <a:endParaRPr lang="zh-CN" altLang="en-US" sz="3200" b="1" dirty="0">
                <a:ln w="18000">
                  <a:solidFill>
                    <a:schemeClr val="accent2">
                      <a:satMod val="140000"/>
                    </a:schemeClr>
                  </a:solidFill>
                  <a:prstDash val="solid"/>
                  <a:miter lim="800000"/>
                </a:ln>
                <a:noFill/>
                <a:effectLst>
                  <a:outerShdw blurRad="25500" dist="23000" dir="7020000" algn="tl">
                    <a:srgbClr val="000000">
                      <a:alpha val="50000"/>
                    </a:srgbClr>
                  </a:outerShdw>
                </a:effectLst>
              </a:endParaRPr>
            </a:p>
          </p:txBody>
        </p:sp>
        <p:sp>
          <p:nvSpPr>
            <p:cNvPr id="53" name="矩形 52"/>
            <p:cNvSpPr/>
            <p:nvPr/>
          </p:nvSpPr>
          <p:spPr>
            <a:xfrm rot="10800000">
              <a:off x="4432826" y="2923919"/>
              <a:ext cx="1479364" cy="1625423"/>
            </a:xfrm>
            <a:prstGeom prst="rect">
              <a:avLst/>
            </a:prstGeom>
            <a:solidFill>
              <a:schemeClr val="bg1">
                <a:lumMod val="75000"/>
                <a:alpha val="78039"/>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09600" fontAlgn="auto">
                <a:spcBef>
                  <a:spcPts val="0"/>
                </a:spcBef>
                <a:spcAft>
                  <a:spcPts val="0"/>
                </a:spcAft>
                <a:defRPr/>
              </a:pPr>
              <a:endParaRPr lang="zh-CN" altLang="en-US" sz="3200"/>
            </a:p>
          </p:txBody>
        </p:sp>
        <p:sp>
          <p:nvSpPr>
            <p:cNvPr id="54" name="梯形 53"/>
            <p:cNvSpPr/>
            <p:nvPr/>
          </p:nvSpPr>
          <p:spPr>
            <a:xfrm rot="10800000">
              <a:off x="4324434" y="2758400"/>
              <a:ext cx="1694956" cy="165519"/>
            </a:xfrm>
            <a:prstGeom prst="trapezoid">
              <a:avLst>
                <a:gd name="adj" fmla="val 67593"/>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09600" fontAlgn="auto">
                <a:spcBef>
                  <a:spcPts val="0"/>
                </a:spcBef>
                <a:spcAft>
                  <a:spcPts val="0"/>
                </a:spcAft>
                <a:defRPr/>
              </a:pPr>
              <a:endParaRPr lang="zh-CN" altLang="en-US" sz="3200"/>
            </a:p>
          </p:txBody>
        </p:sp>
      </p:grpSp>
      <p:grpSp>
        <p:nvGrpSpPr>
          <p:cNvPr id="4" name="组 38"/>
          <p:cNvGrpSpPr/>
          <p:nvPr/>
        </p:nvGrpSpPr>
        <p:grpSpPr bwMode="auto">
          <a:xfrm>
            <a:off x="9452792" y="4638662"/>
            <a:ext cx="2357454" cy="2219337"/>
            <a:chOff x="4324434" y="2758400"/>
            <a:chExt cx="1694956" cy="1790942"/>
          </a:xfrm>
          <a:effectLst>
            <a:outerShdw blurRad="50800" dist="38100" dir="2700000" algn="tl" rotWithShape="0">
              <a:prstClr val="black">
                <a:alpha val="40000"/>
              </a:prstClr>
            </a:outerShdw>
          </a:effectLst>
        </p:grpSpPr>
        <p:sp>
          <p:nvSpPr>
            <p:cNvPr id="58" name="矩形 57"/>
            <p:cNvSpPr/>
            <p:nvPr/>
          </p:nvSpPr>
          <p:spPr>
            <a:xfrm rot="10800000">
              <a:off x="4432826" y="2923919"/>
              <a:ext cx="1479364" cy="1625423"/>
            </a:xfrm>
            <a:prstGeom prst="rect">
              <a:avLst/>
            </a:prstGeom>
            <a:solidFill>
              <a:schemeClr val="bg1">
                <a:lumMod val="75000"/>
                <a:alpha val="78039"/>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09600" fontAlgn="auto">
                <a:spcBef>
                  <a:spcPts val="0"/>
                </a:spcBef>
                <a:spcAft>
                  <a:spcPts val="0"/>
                </a:spcAft>
                <a:defRPr/>
              </a:pPr>
              <a:endParaRPr lang="zh-CN" altLang="en-US" sz="3200"/>
            </a:p>
          </p:txBody>
        </p:sp>
        <p:sp>
          <p:nvSpPr>
            <p:cNvPr id="59" name="梯形 58"/>
            <p:cNvSpPr/>
            <p:nvPr/>
          </p:nvSpPr>
          <p:spPr>
            <a:xfrm rot="10800000">
              <a:off x="4324434" y="2758400"/>
              <a:ext cx="1694956" cy="165519"/>
            </a:xfrm>
            <a:prstGeom prst="trapezoid">
              <a:avLst>
                <a:gd name="adj" fmla="val 67593"/>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09600" fontAlgn="auto">
                <a:spcBef>
                  <a:spcPts val="0"/>
                </a:spcBef>
                <a:spcAft>
                  <a:spcPts val="0"/>
                </a:spcAft>
                <a:defRPr/>
              </a:pPr>
              <a:endParaRPr lang="zh-CN" altLang="en-US" sz="3200"/>
            </a:p>
          </p:txBody>
        </p:sp>
      </p:grpSp>
      <p:grpSp>
        <p:nvGrpSpPr>
          <p:cNvPr id="5" name="组 38"/>
          <p:cNvGrpSpPr/>
          <p:nvPr/>
        </p:nvGrpSpPr>
        <p:grpSpPr bwMode="auto">
          <a:xfrm>
            <a:off x="3380562" y="3219471"/>
            <a:ext cx="2357454" cy="3638529"/>
            <a:chOff x="4324434" y="1613153"/>
            <a:chExt cx="1694956" cy="2936189"/>
          </a:xfrm>
          <a:effectLst>
            <a:outerShdw blurRad="50800" dist="38100" dir="2700000" algn="tl" rotWithShape="0">
              <a:prstClr val="black">
                <a:alpha val="40000"/>
              </a:prstClr>
            </a:outerShdw>
          </a:effectLst>
        </p:grpSpPr>
        <p:sp>
          <p:nvSpPr>
            <p:cNvPr id="63" name="矩形 62"/>
            <p:cNvSpPr/>
            <p:nvPr/>
          </p:nvSpPr>
          <p:spPr>
            <a:xfrm rot="10800000">
              <a:off x="4324434" y="1613153"/>
              <a:ext cx="1694956" cy="1149108"/>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09600" fontAlgn="auto">
                <a:spcBef>
                  <a:spcPts val="0"/>
                </a:spcBef>
                <a:spcAft>
                  <a:spcPts val="0"/>
                </a:spcAft>
                <a:defRPr/>
              </a:pPr>
              <a:endParaRPr lang="zh-CN" altLang="en-US" sz="3200" b="1" dirty="0">
                <a:ln w="18000">
                  <a:solidFill>
                    <a:schemeClr val="accent2">
                      <a:satMod val="140000"/>
                    </a:schemeClr>
                  </a:solidFill>
                  <a:prstDash val="solid"/>
                  <a:miter lim="800000"/>
                </a:ln>
                <a:noFill/>
                <a:effectLst>
                  <a:outerShdw blurRad="25500" dist="23000" dir="7020000" algn="tl">
                    <a:srgbClr val="000000">
                      <a:alpha val="50000"/>
                    </a:srgbClr>
                  </a:outerShdw>
                </a:effectLst>
              </a:endParaRPr>
            </a:p>
          </p:txBody>
        </p:sp>
        <p:sp>
          <p:nvSpPr>
            <p:cNvPr id="64" name="矩形 63"/>
            <p:cNvSpPr/>
            <p:nvPr/>
          </p:nvSpPr>
          <p:spPr>
            <a:xfrm rot="10800000">
              <a:off x="4432826" y="2923919"/>
              <a:ext cx="1479364" cy="1625423"/>
            </a:xfrm>
            <a:prstGeom prst="rect">
              <a:avLst/>
            </a:prstGeom>
            <a:solidFill>
              <a:schemeClr val="bg1">
                <a:lumMod val="75000"/>
                <a:alpha val="78039"/>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09600" fontAlgn="auto">
                <a:spcBef>
                  <a:spcPts val="0"/>
                </a:spcBef>
                <a:spcAft>
                  <a:spcPts val="0"/>
                </a:spcAft>
                <a:defRPr/>
              </a:pPr>
              <a:endParaRPr lang="zh-CN" altLang="en-US" sz="3200"/>
            </a:p>
          </p:txBody>
        </p:sp>
        <p:sp>
          <p:nvSpPr>
            <p:cNvPr id="65" name="梯形 64"/>
            <p:cNvSpPr/>
            <p:nvPr/>
          </p:nvSpPr>
          <p:spPr>
            <a:xfrm rot="10800000">
              <a:off x="4324434" y="2758400"/>
              <a:ext cx="1694956" cy="165519"/>
            </a:xfrm>
            <a:prstGeom prst="trapezoid">
              <a:avLst>
                <a:gd name="adj" fmla="val 67593"/>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09600" fontAlgn="auto">
                <a:spcBef>
                  <a:spcPts val="0"/>
                </a:spcBef>
                <a:spcAft>
                  <a:spcPts val="0"/>
                </a:spcAft>
                <a:defRPr/>
              </a:pPr>
              <a:endParaRPr lang="zh-CN" altLang="en-US" sz="3200"/>
            </a:p>
          </p:txBody>
        </p:sp>
      </p:grpSp>
      <p:sp>
        <p:nvSpPr>
          <p:cNvPr id="26" name="矩形 25"/>
          <p:cNvSpPr/>
          <p:nvPr/>
        </p:nvSpPr>
        <p:spPr>
          <a:xfrm>
            <a:off x="3380561" y="3214687"/>
            <a:ext cx="2357455" cy="1169551"/>
          </a:xfrm>
          <a:prstGeom prst="rect">
            <a:avLst/>
          </a:prstGeom>
        </p:spPr>
        <p:txBody>
          <a:bodyPr wrap="square">
            <a:spAutoFit/>
          </a:bodyPr>
          <a:lstStyle/>
          <a:p>
            <a:pPr algn="ctr" defTabSz="609600" fontAlgn="auto">
              <a:spcBef>
                <a:spcPts val="0"/>
              </a:spcBef>
              <a:spcAft>
                <a:spcPts val="0"/>
              </a:spcAft>
              <a:defRPr/>
            </a:pPr>
            <a:endParaRPr lang="en-US" altLang="zh-CN" sz="1400" b="1" dirty="0" smtClean="0">
              <a:ln w="18000">
                <a:solidFill>
                  <a:schemeClr val="accent2">
                    <a:satMod val="140000"/>
                  </a:schemeClr>
                </a:solidFill>
                <a:prstDash val="solid"/>
                <a:miter lim="800000"/>
              </a:ln>
              <a:effectLst>
                <a:outerShdw blurRad="25500" dist="23000" dir="7020000" algn="tl">
                  <a:srgbClr val="000000">
                    <a:alpha val="50000"/>
                  </a:srgbClr>
                </a:outerShdw>
              </a:effectLst>
            </a:endParaRPr>
          </a:p>
          <a:p>
            <a:pPr algn="ctr" defTabSz="609600" fontAlgn="auto">
              <a:spcBef>
                <a:spcPts val="0"/>
              </a:spcBef>
              <a:spcAft>
                <a:spcPts val="0"/>
              </a:spcAft>
              <a:defRPr/>
            </a:pPr>
            <a:r>
              <a:rPr lang="zh-CN" altLang="en-US" sz="1400" b="1" dirty="0" smtClean="0">
                <a:ln w="18000">
                  <a:solidFill>
                    <a:schemeClr val="accent2">
                      <a:satMod val="140000"/>
                    </a:schemeClr>
                  </a:solidFill>
                  <a:prstDash val="solid"/>
                  <a:miter lim="800000"/>
                </a:ln>
                <a:effectLst>
                  <a:outerShdw blurRad="25500" dist="23000" dir="7020000" algn="tl">
                    <a:srgbClr val="000000">
                      <a:alpha val="50000"/>
                    </a:srgbClr>
                  </a:outerShdw>
                </a:effectLst>
              </a:rPr>
              <a:t>炉台收档要求：</a:t>
            </a:r>
            <a:endParaRPr lang="en-US" altLang="zh-CN" sz="1400" b="1" dirty="0" smtClean="0">
              <a:ln w="18000">
                <a:solidFill>
                  <a:schemeClr val="accent2">
                    <a:satMod val="140000"/>
                  </a:schemeClr>
                </a:solidFill>
                <a:prstDash val="solid"/>
                <a:miter lim="800000"/>
              </a:ln>
              <a:effectLst>
                <a:outerShdw blurRad="25500" dist="23000" dir="7020000" algn="tl">
                  <a:srgbClr val="000000">
                    <a:alpha val="50000"/>
                  </a:srgbClr>
                </a:outerShdw>
              </a:effectLst>
            </a:endParaRPr>
          </a:p>
          <a:p>
            <a:pPr algn="ctr" defTabSz="609600" fontAlgn="auto">
              <a:spcBef>
                <a:spcPts val="0"/>
              </a:spcBef>
              <a:spcAft>
                <a:spcPts val="0"/>
              </a:spcAft>
              <a:defRPr/>
            </a:pPr>
            <a:endParaRPr lang="en-US" altLang="zh-CN" sz="1400" b="1" dirty="0" smtClean="0">
              <a:ln w="18000">
                <a:solidFill>
                  <a:schemeClr val="accent2">
                    <a:satMod val="140000"/>
                  </a:schemeClr>
                </a:solidFill>
                <a:prstDash val="solid"/>
                <a:miter lim="800000"/>
              </a:ln>
              <a:effectLst>
                <a:outerShdw blurRad="25500" dist="23000" dir="7020000" algn="tl">
                  <a:srgbClr val="000000">
                    <a:alpha val="50000"/>
                  </a:srgbClr>
                </a:outerShdw>
              </a:effectLst>
            </a:endParaRPr>
          </a:p>
          <a:p>
            <a:pPr algn="ctr" defTabSz="609600" fontAlgn="auto">
              <a:spcBef>
                <a:spcPts val="0"/>
              </a:spcBef>
              <a:spcAft>
                <a:spcPts val="0"/>
              </a:spcAft>
              <a:defRPr/>
            </a:pPr>
            <a:r>
              <a:rPr lang="zh-CN" altLang="en-US" sz="1400" b="1" dirty="0" smtClean="0">
                <a:ln w="18000">
                  <a:solidFill>
                    <a:schemeClr val="accent2">
                      <a:satMod val="140000"/>
                    </a:schemeClr>
                  </a:solidFill>
                  <a:prstDash val="solid"/>
                  <a:miter lim="800000"/>
                </a:ln>
                <a:effectLst>
                  <a:outerShdw blurRad="25500" dist="23000" dir="7020000" algn="tl">
                    <a:srgbClr val="000000">
                      <a:alpha val="50000"/>
                    </a:srgbClr>
                  </a:outerShdw>
                </a:effectLst>
              </a:rPr>
              <a:t>煲仔炉和菜筐层架都要清理干净。保持物见本色。</a:t>
            </a:r>
            <a:endParaRPr lang="en-US" altLang="zh-CN" sz="1400" b="1" dirty="0" smtClean="0">
              <a:ln w="18000">
                <a:solidFill>
                  <a:schemeClr val="accent2">
                    <a:satMod val="140000"/>
                  </a:schemeClr>
                </a:solidFill>
                <a:prstDash val="solid"/>
                <a:miter lim="800000"/>
              </a:ln>
              <a:effectLst>
                <a:outerShdw blurRad="25500" dist="23000" dir="7020000" algn="tl">
                  <a:srgbClr val="000000">
                    <a:alpha val="50000"/>
                  </a:srgbClr>
                </a:outerShdw>
              </a:effectLst>
            </a:endParaRPr>
          </a:p>
        </p:txBody>
      </p:sp>
      <p:sp>
        <p:nvSpPr>
          <p:cNvPr id="27" name="矩形 26"/>
          <p:cNvSpPr/>
          <p:nvPr/>
        </p:nvSpPr>
        <p:spPr>
          <a:xfrm>
            <a:off x="3594876" y="5175136"/>
            <a:ext cx="1928826" cy="1446550"/>
          </a:xfrm>
          <a:prstGeom prst="rect">
            <a:avLst/>
          </a:prstGeom>
        </p:spPr>
        <p:txBody>
          <a:bodyPr wrap="square">
            <a:spAutoFit/>
          </a:bodyPr>
          <a:lstStyle/>
          <a:p>
            <a:pPr algn="ctr" defTabSz="609600" fontAlgn="auto">
              <a:spcBef>
                <a:spcPts val="0"/>
              </a:spcBef>
              <a:spcAft>
                <a:spcPts val="0"/>
              </a:spcAft>
              <a:defRPr/>
            </a:pPr>
            <a:r>
              <a:rPr lang="zh-CN" altLang="en-US" b="1" dirty="0" smtClean="0">
                <a:solidFill>
                  <a:srgbClr val="FF0000"/>
                </a:solidFill>
              </a:rPr>
              <a:t>注意事项：</a:t>
            </a:r>
          </a:p>
          <a:p>
            <a:pPr algn="ctr" defTabSz="609600" fontAlgn="auto">
              <a:spcBef>
                <a:spcPts val="0"/>
              </a:spcBef>
              <a:spcAft>
                <a:spcPts val="0"/>
              </a:spcAft>
              <a:defRPr/>
            </a:pPr>
            <a:r>
              <a:rPr lang="zh-CN" altLang="en-US" sz="1400" b="1" dirty="0" smtClean="0">
                <a:solidFill>
                  <a:srgbClr val="002060"/>
                </a:solidFill>
              </a:rPr>
              <a:t>煲仔炉炉盘及底盘，需清理干净以免发生异味。燃气喷嘴要定期清理保证每个炉头正常使用。</a:t>
            </a:r>
            <a:endParaRPr lang="zh-CN" altLang="en-US" sz="1400" b="1" dirty="0">
              <a:solidFill>
                <a:srgbClr val="002060"/>
              </a:solidFill>
            </a:endParaRPr>
          </a:p>
        </p:txBody>
      </p:sp>
      <p:sp>
        <p:nvSpPr>
          <p:cNvPr id="28" name="矩形 27"/>
          <p:cNvSpPr/>
          <p:nvPr/>
        </p:nvSpPr>
        <p:spPr>
          <a:xfrm>
            <a:off x="6380959" y="3214686"/>
            <a:ext cx="2357453" cy="1415772"/>
          </a:xfrm>
          <a:prstGeom prst="rect">
            <a:avLst/>
          </a:prstGeom>
        </p:spPr>
        <p:txBody>
          <a:bodyPr wrap="square">
            <a:spAutoFit/>
          </a:bodyPr>
          <a:lstStyle/>
          <a:p>
            <a:pPr algn="ctr" defTabSz="609600" fontAlgn="auto">
              <a:spcBef>
                <a:spcPts val="0"/>
              </a:spcBef>
              <a:spcAft>
                <a:spcPts val="0"/>
              </a:spcAft>
              <a:defRPr/>
            </a:pPr>
            <a:endParaRPr lang="en-US" altLang="zh-CN" sz="1600" b="1" dirty="0" smtClean="0">
              <a:ln w="18000">
                <a:solidFill>
                  <a:schemeClr val="accent2">
                    <a:satMod val="140000"/>
                  </a:schemeClr>
                </a:solidFill>
                <a:prstDash val="solid"/>
                <a:miter lim="800000"/>
              </a:ln>
              <a:effectLst>
                <a:outerShdw blurRad="25500" dist="23000" dir="7020000" algn="tl">
                  <a:srgbClr val="000000">
                    <a:alpha val="50000"/>
                  </a:srgbClr>
                </a:outerShdw>
              </a:effectLst>
            </a:endParaRPr>
          </a:p>
          <a:p>
            <a:pPr algn="ctr" defTabSz="609600" fontAlgn="auto">
              <a:spcBef>
                <a:spcPts val="0"/>
              </a:spcBef>
              <a:spcAft>
                <a:spcPts val="0"/>
              </a:spcAft>
              <a:defRPr/>
            </a:pPr>
            <a:r>
              <a:rPr lang="zh-CN" altLang="en-US" sz="1400" b="1" dirty="0" smtClean="0">
                <a:ln w="18000">
                  <a:solidFill>
                    <a:schemeClr val="accent2">
                      <a:satMod val="140000"/>
                    </a:schemeClr>
                  </a:solidFill>
                  <a:prstDash val="solid"/>
                  <a:miter lim="800000"/>
                </a:ln>
                <a:effectLst>
                  <a:outerShdw blurRad="25500" dist="23000" dir="7020000" algn="tl">
                    <a:srgbClr val="000000">
                      <a:alpha val="50000"/>
                    </a:srgbClr>
                  </a:outerShdw>
                </a:effectLst>
              </a:rPr>
              <a:t>层架收档要求：</a:t>
            </a:r>
            <a:endParaRPr lang="en-US" altLang="zh-CN" sz="1400" b="1" dirty="0" smtClean="0">
              <a:ln w="18000">
                <a:solidFill>
                  <a:schemeClr val="accent2">
                    <a:satMod val="140000"/>
                  </a:schemeClr>
                </a:solidFill>
                <a:prstDash val="solid"/>
                <a:miter lim="800000"/>
              </a:ln>
              <a:effectLst>
                <a:outerShdw blurRad="25500" dist="23000" dir="7020000" algn="tl">
                  <a:srgbClr val="000000">
                    <a:alpha val="50000"/>
                  </a:srgbClr>
                </a:outerShdw>
              </a:effectLst>
            </a:endParaRPr>
          </a:p>
          <a:p>
            <a:pPr algn="ctr" defTabSz="609600" fontAlgn="auto">
              <a:spcBef>
                <a:spcPts val="0"/>
              </a:spcBef>
              <a:spcAft>
                <a:spcPts val="0"/>
              </a:spcAft>
              <a:defRPr/>
            </a:pPr>
            <a:endParaRPr lang="en-US" altLang="zh-CN" sz="1400" b="1" dirty="0" smtClean="0">
              <a:ln w="18000">
                <a:solidFill>
                  <a:schemeClr val="accent2">
                    <a:satMod val="140000"/>
                  </a:schemeClr>
                </a:solidFill>
                <a:prstDash val="solid"/>
                <a:miter lim="800000"/>
              </a:ln>
              <a:effectLst>
                <a:outerShdw blurRad="25500" dist="23000" dir="7020000" algn="tl">
                  <a:srgbClr val="000000">
                    <a:alpha val="50000"/>
                  </a:srgbClr>
                </a:outerShdw>
              </a:effectLst>
            </a:endParaRPr>
          </a:p>
          <a:p>
            <a:pPr algn="ctr" defTabSz="609600" fontAlgn="auto">
              <a:spcBef>
                <a:spcPts val="0"/>
              </a:spcBef>
              <a:spcAft>
                <a:spcPts val="0"/>
              </a:spcAft>
              <a:defRPr/>
            </a:pPr>
            <a:r>
              <a:rPr lang="zh-CN" altLang="en-US" sz="1400" b="1" dirty="0" smtClean="0">
                <a:ln w="18000">
                  <a:solidFill>
                    <a:schemeClr val="accent2">
                      <a:satMod val="140000"/>
                    </a:schemeClr>
                  </a:solidFill>
                  <a:prstDash val="solid"/>
                  <a:miter lim="800000"/>
                </a:ln>
                <a:effectLst>
                  <a:outerShdw blurRad="25500" dist="23000" dir="7020000" algn="tl">
                    <a:srgbClr val="000000">
                      <a:alpha val="50000"/>
                    </a:srgbClr>
                  </a:outerShdw>
                </a:effectLst>
              </a:rPr>
              <a:t>砂锅存放架收档时要由上到下用洗洁精清洗，墙面擦拭干净至光亮。</a:t>
            </a:r>
            <a:endParaRPr lang="en-US" altLang="zh-CN" sz="1400" b="1" dirty="0" smtClean="0">
              <a:ln w="18000">
                <a:solidFill>
                  <a:schemeClr val="accent2">
                    <a:satMod val="140000"/>
                  </a:schemeClr>
                </a:solidFill>
                <a:prstDash val="solid"/>
                <a:miter lim="800000"/>
              </a:ln>
              <a:effectLst>
                <a:outerShdw blurRad="25500" dist="23000" dir="7020000" algn="tl">
                  <a:srgbClr val="000000">
                    <a:alpha val="50000"/>
                  </a:srgbClr>
                </a:outerShdw>
              </a:effectLst>
            </a:endParaRPr>
          </a:p>
        </p:txBody>
      </p:sp>
      <p:sp>
        <p:nvSpPr>
          <p:cNvPr id="29" name="矩形 28"/>
          <p:cNvSpPr/>
          <p:nvPr/>
        </p:nvSpPr>
        <p:spPr>
          <a:xfrm>
            <a:off x="9452793" y="3214686"/>
            <a:ext cx="2357453" cy="1428760"/>
          </a:xfrm>
          <a:prstGeom prst="rect">
            <a:avLst/>
          </a:prstGeom>
          <a:solidFill>
            <a:schemeClr val="bg1">
              <a:lumMod val="75000"/>
            </a:schemeClr>
          </a:solidFill>
        </p:spPr>
        <p:txBody>
          <a:bodyPr wrap="square">
            <a:spAutoFit/>
          </a:bodyPr>
          <a:lstStyle/>
          <a:p>
            <a:pPr algn="ctr" defTabSz="609600" fontAlgn="auto">
              <a:spcBef>
                <a:spcPts val="0"/>
              </a:spcBef>
              <a:spcAft>
                <a:spcPts val="0"/>
              </a:spcAft>
              <a:defRPr/>
            </a:pPr>
            <a:endParaRPr lang="en-US" altLang="zh-CN" sz="1400" b="1" dirty="0" smtClean="0">
              <a:ln w="18000">
                <a:solidFill>
                  <a:schemeClr val="accent2">
                    <a:satMod val="140000"/>
                  </a:schemeClr>
                </a:solidFill>
                <a:prstDash val="solid"/>
                <a:miter lim="800000"/>
              </a:ln>
              <a:effectLst>
                <a:outerShdw blurRad="25500" dist="23000" dir="7020000" algn="tl">
                  <a:srgbClr val="000000">
                    <a:alpha val="50000"/>
                  </a:srgbClr>
                </a:outerShdw>
              </a:effectLst>
            </a:endParaRPr>
          </a:p>
          <a:p>
            <a:pPr algn="ctr" defTabSz="609600" fontAlgn="auto">
              <a:spcBef>
                <a:spcPts val="0"/>
              </a:spcBef>
              <a:spcAft>
                <a:spcPts val="0"/>
              </a:spcAft>
              <a:defRPr/>
            </a:pPr>
            <a:r>
              <a:rPr lang="zh-CN" altLang="en-US" sz="1400" b="1" dirty="0" smtClean="0">
                <a:ln w="18000">
                  <a:solidFill>
                    <a:schemeClr val="accent2">
                      <a:satMod val="140000"/>
                    </a:schemeClr>
                  </a:solidFill>
                  <a:prstDash val="solid"/>
                  <a:miter lim="800000"/>
                </a:ln>
                <a:effectLst>
                  <a:outerShdw blurRad="25500" dist="23000" dir="7020000" algn="tl">
                    <a:srgbClr val="000000">
                      <a:alpha val="50000"/>
                    </a:srgbClr>
                  </a:outerShdw>
                </a:effectLst>
              </a:rPr>
              <a:t>设备地面卫生要求：</a:t>
            </a:r>
            <a:endParaRPr lang="en-US" altLang="zh-CN" sz="1400" b="1" dirty="0" smtClean="0">
              <a:ln w="18000">
                <a:solidFill>
                  <a:schemeClr val="accent2">
                    <a:satMod val="140000"/>
                  </a:schemeClr>
                </a:solidFill>
                <a:prstDash val="solid"/>
                <a:miter lim="800000"/>
              </a:ln>
              <a:effectLst>
                <a:outerShdw blurRad="25500" dist="23000" dir="7020000" algn="tl">
                  <a:srgbClr val="000000">
                    <a:alpha val="50000"/>
                  </a:srgbClr>
                </a:outerShdw>
              </a:effectLst>
            </a:endParaRPr>
          </a:p>
          <a:p>
            <a:pPr algn="ctr" defTabSz="609600" fontAlgn="auto">
              <a:spcBef>
                <a:spcPts val="0"/>
              </a:spcBef>
              <a:spcAft>
                <a:spcPts val="0"/>
              </a:spcAft>
              <a:defRPr/>
            </a:pPr>
            <a:endParaRPr lang="en-US" altLang="zh-CN" sz="1400" b="1" dirty="0" smtClean="0">
              <a:ln w="18000">
                <a:solidFill>
                  <a:schemeClr val="accent2">
                    <a:satMod val="140000"/>
                  </a:schemeClr>
                </a:solidFill>
                <a:prstDash val="solid"/>
                <a:miter lim="800000"/>
              </a:ln>
              <a:effectLst>
                <a:outerShdw blurRad="25500" dist="23000" dir="7020000" algn="tl">
                  <a:srgbClr val="000000">
                    <a:alpha val="50000"/>
                  </a:srgbClr>
                </a:outerShdw>
              </a:effectLst>
            </a:endParaRPr>
          </a:p>
          <a:p>
            <a:pPr algn="ctr" defTabSz="609600" fontAlgn="auto">
              <a:spcBef>
                <a:spcPts val="0"/>
              </a:spcBef>
              <a:spcAft>
                <a:spcPts val="0"/>
              </a:spcAft>
              <a:defRPr/>
            </a:pPr>
            <a:r>
              <a:rPr lang="zh-CN" altLang="en-US" sz="1400" b="1" dirty="0" smtClean="0">
                <a:ln w="18000">
                  <a:solidFill>
                    <a:schemeClr val="accent2">
                      <a:satMod val="140000"/>
                    </a:schemeClr>
                  </a:solidFill>
                  <a:prstDash val="solid"/>
                  <a:miter lim="800000"/>
                </a:ln>
                <a:effectLst>
                  <a:outerShdw blurRad="25500" dist="23000" dir="7020000" algn="tl">
                    <a:srgbClr val="000000">
                      <a:alpha val="50000"/>
                    </a:srgbClr>
                  </a:outerShdw>
                </a:effectLst>
              </a:rPr>
              <a:t>所有设备表面，地面卫生要用洗洁精刷洗、用清水冲洗干净，保持无残渣、无油渍。</a:t>
            </a:r>
            <a:endParaRPr lang="en-US" altLang="zh-CN" sz="1400" b="1" dirty="0" smtClean="0">
              <a:ln w="18000">
                <a:solidFill>
                  <a:schemeClr val="accent2">
                    <a:satMod val="140000"/>
                  </a:schemeClr>
                </a:solidFill>
                <a:prstDash val="solid"/>
                <a:miter lim="800000"/>
              </a:ln>
              <a:effectLst>
                <a:outerShdw blurRad="25500" dist="23000" dir="7020000" algn="tl">
                  <a:srgbClr val="000000">
                    <a:alpha val="50000"/>
                  </a:srgbClr>
                </a:outerShdw>
              </a:effectLst>
            </a:endParaRPr>
          </a:p>
        </p:txBody>
      </p:sp>
      <p:sp>
        <p:nvSpPr>
          <p:cNvPr id="30" name="矩形 29"/>
          <p:cNvSpPr/>
          <p:nvPr/>
        </p:nvSpPr>
        <p:spPr>
          <a:xfrm>
            <a:off x="6595271" y="4857760"/>
            <a:ext cx="2000265" cy="1261884"/>
          </a:xfrm>
          <a:prstGeom prst="rect">
            <a:avLst/>
          </a:prstGeom>
        </p:spPr>
        <p:txBody>
          <a:bodyPr wrap="square">
            <a:spAutoFit/>
          </a:bodyPr>
          <a:lstStyle/>
          <a:p>
            <a:pPr algn="ctr" defTabSz="609600" fontAlgn="auto">
              <a:spcBef>
                <a:spcPts val="0"/>
              </a:spcBef>
              <a:spcAft>
                <a:spcPts val="0"/>
              </a:spcAft>
              <a:defRPr/>
            </a:pPr>
            <a:endParaRPr lang="en-US" altLang="zh-CN" b="1" dirty="0" smtClean="0">
              <a:solidFill>
                <a:srgbClr val="FF0000"/>
              </a:solidFill>
            </a:endParaRPr>
          </a:p>
          <a:p>
            <a:pPr algn="ctr" defTabSz="609600" fontAlgn="auto">
              <a:spcBef>
                <a:spcPts val="0"/>
              </a:spcBef>
              <a:spcAft>
                <a:spcPts val="0"/>
              </a:spcAft>
              <a:defRPr/>
            </a:pPr>
            <a:r>
              <a:rPr lang="zh-CN" altLang="en-US" sz="1600" b="1" dirty="0" smtClean="0">
                <a:solidFill>
                  <a:srgbClr val="FF0000"/>
                </a:solidFill>
              </a:rPr>
              <a:t>注意事项：</a:t>
            </a:r>
            <a:endParaRPr lang="en-US" altLang="zh-CN" sz="1600" b="1" dirty="0" smtClean="0">
              <a:solidFill>
                <a:srgbClr val="FF0000"/>
              </a:solidFill>
            </a:endParaRPr>
          </a:p>
          <a:p>
            <a:pPr algn="ctr" defTabSz="609600" fontAlgn="auto">
              <a:spcBef>
                <a:spcPts val="0"/>
              </a:spcBef>
              <a:spcAft>
                <a:spcPts val="0"/>
              </a:spcAft>
              <a:defRPr/>
            </a:pPr>
            <a:r>
              <a:rPr lang="zh-CN" altLang="en-US" sz="1400" b="1" dirty="0" smtClean="0">
                <a:solidFill>
                  <a:srgbClr val="002060"/>
                </a:solidFill>
              </a:rPr>
              <a:t>层架上的垃圾筐和烫菜夹子、砂锅夹子要清洗干净，物品摆放整齐。</a:t>
            </a:r>
            <a:endParaRPr lang="zh-CN" altLang="en-US" sz="1400" b="1" dirty="0">
              <a:solidFill>
                <a:srgbClr val="002060"/>
              </a:solidFill>
            </a:endParaRPr>
          </a:p>
        </p:txBody>
      </p:sp>
      <p:sp>
        <p:nvSpPr>
          <p:cNvPr id="31" name="矩形 30"/>
          <p:cNvSpPr/>
          <p:nvPr/>
        </p:nvSpPr>
        <p:spPr>
          <a:xfrm>
            <a:off x="9595668" y="4857760"/>
            <a:ext cx="2092297" cy="1661993"/>
          </a:xfrm>
          <a:prstGeom prst="rect">
            <a:avLst/>
          </a:prstGeom>
        </p:spPr>
        <p:txBody>
          <a:bodyPr wrap="square">
            <a:spAutoFit/>
          </a:bodyPr>
          <a:lstStyle/>
          <a:p>
            <a:pPr algn="ctr" defTabSz="609600" fontAlgn="auto">
              <a:spcBef>
                <a:spcPts val="0"/>
              </a:spcBef>
              <a:spcAft>
                <a:spcPts val="0"/>
              </a:spcAft>
              <a:defRPr/>
            </a:pPr>
            <a:endParaRPr lang="en-US" altLang="zh-CN" sz="1600" b="1" dirty="0" smtClean="0">
              <a:solidFill>
                <a:srgbClr val="FF0000"/>
              </a:solidFill>
            </a:endParaRPr>
          </a:p>
          <a:p>
            <a:pPr algn="ctr" defTabSz="609600" fontAlgn="auto">
              <a:spcBef>
                <a:spcPts val="0"/>
              </a:spcBef>
              <a:spcAft>
                <a:spcPts val="0"/>
              </a:spcAft>
              <a:defRPr/>
            </a:pPr>
            <a:r>
              <a:rPr lang="zh-CN" altLang="en-US" sz="1600" b="1" dirty="0" smtClean="0">
                <a:solidFill>
                  <a:srgbClr val="FF0000"/>
                </a:solidFill>
              </a:rPr>
              <a:t>注意事项：</a:t>
            </a:r>
            <a:endParaRPr lang="en-US" altLang="zh-CN" sz="1600" b="1" dirty="0" smtClean="0">
              <a:solidFill>
                <a:srgbClr val="FF0000"/>
              </a:solidFill>
            </a:endParaRPr>
          </a:p>
          <a:p>
            <a:pPr algn="ctr" defTabSz="609600" fontAlgn="auto">
              <a:spcBef>
                <a:spcPts val="0"/>
              </a:spcBef>
              <a:spcAft>
                <a:spcPts val="0"/>
              </a:spcAft>
              <a:defRPr/>
            </a:pPr>
            <a:r>
              <a:rPr lang="zh-CN" altLang="en-US" sz="1400" b="1" dirty="0" smtClean="0">
                <a:solidFill>
                  <a:srgbClr val="002060"/>
                </a:solidFill>
              </a:rPr>
              <a:t>每天清理厨房墙面、地面、设备里外卫生。每周一对抽油烟机、下水道、全部墙面彻底清洁一次， 不得有违。</a:t>
            </a:r>
            <a:endParaRPr lang="zh-CN" altLang="en-US" sz="1400" b="1" dirty="0">
              <a:solidFill>
                <a:srgbClr val="002060"/>
              </a:solidFill>
            </a:endParaRPr>
          </a:p>
        </p:txBody>
      </p:sp>
      <p:pic>
        <p:nvPicPr>
          <p:cNvPr id="39" name="图片 38" descr="微信图片_20181013155646.jpg"/>
          <p:cNvPicPr>
            <a:picLocks noChangeAspect="1"/>
          </p:cNvPicPr>
          <p:nvPr/>
        </p:nvPicPr>
        <p:blipFill>
          <a:blip r:embed="rId2" cstate="print"/>
          <a:stretch>
            <a:fillRect/>
          </a:stretch>
        </p:blipFill>
        <p:spPr>
          <a:xfrm>
            <a:off x="380166" y="1643050"/>
            <a:ext cx="2357454" cy="1571612"/>
          </a:xfrm>
          <a:prstGeom prst="rect">
            <a:avLst/>
          </a:prstGeom>
        </p:spPr>
      </p:pic>
      <p:pic>
        <p:nvPicPr>
          <p:cNvPr id="40" name="图片 39" descr="微信图片_20181013155640.jpg"/>
          <p:cNvPicPr>
            <a:picLocks noChangeAspect="1"/>
          </p:cNvPicPr>
          <p:nvPr/>
        </p:nvPicPr>
        <p:blipFill>
          <a:blip r:embed="rId3" cstate="print"/>
          <a:stretch>
            <a:fillRect/>
          </a:stretch>
        </p:blipFill>
        <p:spPr>
          <a:xfrm>
            <a:off x="3380562" y="1625214"/>
            <a:ext cx="2357454" cy="1589472"/>
          </a:xfrm>
          <a:prstGeom prst="rect">
            <a:avLst/>
          </a:prstGeom>
        </p:spPr>
      </p:pic>
      <p:pic>
        <p:nvPicPr>
          <p:cNvPr id="32" name="图片 31" descr="微信图片_20181013155652.jpg"/>
          <p:cNvPicPr>
            <a:picLocks noChangeAspect="1"/>
          </p:cNvPicPr>
          <p:nvPr/>
        </p:nvPicPr>
        <p:blipFill>
          <a:blip r:embed="rId4" cstate="print"/>
          <a:stretch>
            <a:fillRect/>
          </a:stretch>
        </p:blipFill>
        <p:spPr>
          <a:xfrm>
            <a:off x="9452792" y="1643050"/>
            <a:ext cx="2357422" cy="1571612"/>
          </a:xfrm>
          <a:prstGeom prst="rect">
            <a:avLst/>
          </a:prstGeom>
        </p:spPr>
      </p:pic>
      <p:pic>
        <p:nvPicPr>
          <p:cNvPr id="33" name="图片 32" descr="微信图片_20181013155752.jpg"/>
          <p:cNvPicPr>
            <a:picLocks noChangeAspect="1"/>
          </p:cNvPicPr>
          <p:nvPr/>
        </p:nvPicPr>
        <p:blipFill>
          <a:blip r:embed="rId5" cstate="print"/>
          <a:stretch>
            <a:fillRect/>
          </a:stretch>
        </p:blipFill>
        <p:spPr>
          <a:xfrm>
            <a:off x="6380958" y="1643050"/>
            <a:ext cx="2357422" cy="1571636"/>
          </a:xfrm>
          <a:prstGeom prst="rect">
            <a:avLst/>
          </a:prstGeom>
        </p:spPr>
      </p:pic>
    </p:spTree>
  </p:cSld>
  <p:clrMapOvr>
    <a:masterClrMapping/>
  </p:clrMapOvr>
  <mc:AlternateContent xmlns:mc="http://schemas.openxmlformats.org/markup-compatibility/2006">
    <mc:Choice xmlns:p14="http://schemas.microsoft.com/office/powerpoint/2010/main" xmlns="" Requires="p14">
      <p:transition spd="slow" p14:dur="1100">
        <p14:switch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afterEffect">
                                  <p:stCondLst>
                                    <p:cond delay="0"/>
                                  </p:stCondLst>
                                  <p:iterate type="lt">
                                    <p:tmPct val="10000"/>
                                  </p:iterate>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fltVal val="0"/>
                                          </p:val>
                                        </p:tav>
                                        <p:tav tm="100000">
                                          <p:val>
                                            <p:strVal val="#ppt_w"/>
                                          </p:val>
                                        </p:tav>
                                      </p:tavLst>
                                    </p:anim>
                                    <p:anim calcmode="lin" valueType="num">
                                      <p:cBhvr>
                                        <p:cTn id="8" dur="500" fill="hold"/>
                                        <p:tgtEl>
                                          <p:spTgt spid="13"/>
                                        </p:tgtEl>
                                        <p:attrNameLst>
                                          <p:attrName>ppt_h</p:attrName>
                                        </p:attrNameLst>
                                      </p:cBhvr>
                                      <p:tavLst>
                                        <p:tav tm="0">
                                          <p:val>
                                            <p:fltVal val="0"/>
                                          </p:val>
                                        </p:tav>
                                        <p:tav tm="100000">
                                          <p:val>
                                            <p:strVal val="#ppt_h"/>
                                          </p:val>
                                        </p:tav>
                                      </p:tavLst>
                                    </p:anim>
                                  </p:childTnLst>
                                </p:cTn>
                              </p:par>
                            </p:childTnLst>
                          </p:cTn>
                        </p:par>
                        <p:par>
                          <p:cTn id="9" fill="hold">
                            <p:stCondLst>
                              <p:cond delay="800"/>
                            </p:stCondLst>
                            <p:childTnLst>
                              <p:par>
                                <p:cTn id="10" presetID="2" presetClass="entr" presetSubtype="2"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fill="hold"/>
                                        <p:tgtEl>
                                          <p:spTgt spid="2"/>
                                        </p:tgtEl>
                                        <p:attrNameLst>
                                          <p:attrName>ppt_x</p:attrName>
                                        </p:attrNameLst>
                                      </p:cBhvr>
                                      <p:tavLst>
                                        <p:tav tm="0">
                                          <p:val>
                                            <p:strVal val="1+#ppt_w/2"/>
                                          </p:val>
                                        </p:tav>
                                        <p:tav tm="100000">
                                          <p:val>
                                            <p:strVal val="#ppt_x"/>
                                          </p:val>
                                        </p:tav>
                                      </p:tavLst>
                                    </p:anim>
                                    <p:anim calcmode="lin" valueType="num">
                                      <p:cBhvr additive="base">
                                        <p:cTn id="13" dur="50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300"/>
                            </p:stCondLst>
                            <p:childTnLst>
                              <p:par>
                                <p:cTn id="15" presetID="2" presetClass="entr" presetSubtype="2" fill="hold" nodeType="after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additive="base">
                                        <p:cTn id="17" dur="500" fill="hold"/>
                                        <p:tgtEl>
                                          <p:spTgt spid="3"/>
                                        </p:tgtEl>
                                        <p:attrNameLst>
                                          <p:attrName>ppt_x</p:attrName>
                                        </p:attrNameLst>
                                      </p:cBhvr>
                                      <p:tavLst>
                                        <p:tav tm="0">
                                          <p:val>
                                            <p:strVal val="1+#ppt_w/2"/>
                                          </p:val>
                                        </p:tav>
                                        <p:tav tm="100000">
                                          <p:val>
                                            <p:strVal val="#ppt_x"/>
                                          </p:val>
                                        </p:tav>
                                      </p:tavLst>
                                    </p:anim>
                                    <p:anim calcmode="lin" valueType="num">
                                      <p:cBhvr additive="base">
                                        <p:cTn id="18" dur="500" fill="hold"/>
                                        <p:tgtEl>
                                          <p:spTgt spid="3"/>
                                        </p:tgtEl>
                                        <p:attrNameLst>
                                          <p:attrName>ppt_y</p:attrName>
                                        </p:attrNameLst>
                                      </p:cBhvr>
                                      <p:tavLst>
                                        <p:tav tm="0">
                                          <p:val>
                                            <p:strVal val="#ppt_y"/>
                                          </p:val>
                                        </p:tav>
                                        <p:tav tm="100000">
                                          <p:val>
                                            <p:strVal val="#ppt_y"/>
                                          </p:val>
                                        </p:tav>
                                      </p:tavLst>
                                    </p:anim>
                                  </p:childTnLst>
                                </p:cTn>
                              </p:par>
                            </p:childTnLst>
                          </p:cTn>
                        </p:par>
                        <p:par>
                          <p:cTn id="19" fill="hold">
                            <p:stCondLst>
                              <p:cond delay="1800"/>
                            </p:stCondLst>
                            <p:childTnLst>
                              <p:par>
                                <p:cTn id="20" presetID="2" presetClass="entr" presetSubtype="2" fill="hold" nodeType="afterEffect">
                                  <p:stCondLst>
                                    <p:cond delay="0"/>
                                  </p:stCondLst>
                                  <p:childTnLst>
                                    <p:set>
                                      <p:cBhvr>
                                        <p:cTn id="21" dur="1" fill="hold">
                                          <p:stCondLst>
                                            <p:cond delay="0"/>
                                          </p:stCondLst>
                                        </p:cTn>
                                        <p:tgtEl>
                                          <p:spTgt spid="4"/>
                                        </p:tgtEl>
                                        <p:attrNameLst>
                                          <p:attrName>style.visibility</p:attrName>
                                        </p:attrNameLst>
                                      </p:cBhvr>
                                      <p:to>
                                        <p:strVal val="visible"/>
                                      </p:to>
                                    </p:set>
                                    <p:anim calcmode="lin" valueType="num">
                                      <p:cBhvr additive="base">
                                        <p:cTn id="22" dur="500" fill="hold"/>
                                        <p:tgtEl>
                                          <p:spTgt spid="4"/>
                                        </p:tgtEl>
                                        <p:attrNameLst>
                                          <p:attrName>ppt_x</p:attrName>
                                        </p:attrNameLst>
                                      </p:cBhvr>
                                      <p:tavLst>
                                        <p:tav tm="0">
                                          <p:val>
                                            <p:strVal val="1+#ppt_w/2"/>
                                          </p:val>
                                        </p:tav>
                                        <p:tav tm="100000">
                                          <p:val>
                                            <p:strVal val="#ppt_x"/>
                                          </p:val>
                                        </p:tav>
                                      </p:tavLst>
                                    </p:anim>
                                    <p:anim calcmode="lin" valueType="num">
                                      <p:cBhvr additive="base">
                                        <p:cTn id="23" dur="500" fill="hold"/>
                                        <p:tgtEl>
                                          <p:spTgt spid="4"/>
                                        </p:tgtEl>
                                        <p:attrNameLst>
                                          <p:attrName>ppt_y</p:attrName>
                                        </p:attrNameLst>
                                      </p:cBhvr>
                                      <p:tavLst>
                                        <p:tav tm="0">
                                          <p:val>
                                            <p:strVal val="#ppt_y"/>
                                          </p:val>
                                        </p:tav>
                                        <p:tav tm="100000">
                                          <p:val>
                                            <p:strVal val="#ppt_y"/>
                                          </p:val>
                                        </p:tav>
                                      </p:tavLst>
                                    </p:anim>
                                  </p:childTnLst>
                                </p:cTn>
                              </p:par>
                            </p:childTnLst>
                          </p:cTn>
                        </p:par>
                        <p:par>
                          <p:cTn id="24" fill="hold">
                            <p:stCondLst>
                              <p:cond delay="2300"/>
                            </p:stCondLst>
                            <p:childTnLst>
                              <p:par>
                                <p:cTn id="25" presetID="2" presetClass="entr" presetSubtype="2" fill="hold" nodeType="afterEffect">
                                  <p:stCondLst>
                                    <p:cond delay="0"/>
                                  </p:stCondLst>
                                  <p:childTnLst>
                                    <p:set>
                                      <p:cBhvr>
                                        <p:cTn id="26" dur="1" fill="hold">
                                          <p:stCondLst>
                                            <p:cond delay="0"/>
                                          </p:stCondLst>
                                        </p:cTn>
                                        <p:tgtEl>
                                          <p:spTgt spid="5"/>
                                        </p:tgtEl>
                                        <p:attrNameLst>
                                          <p:attrName>style.visibility</p:attrName>
                                        </p:attrNameLst>
                                      </p:cBhvr>
                                      <p:to>
                                        <p:strVal val="visible"/>
                                      </p:to>
                                    </p:set>
                                    <p:anim calcmode="lin" valueType="num">
                                      <p:cBhvr additive="base">
                                        <p:cTn id="27" dur="500" fill="hold"/>
                                        <p:tgtEl>
                                          <p:spTgt spid="5"/>
                                        </p:tgtEl>
                                        <p:attrNameLst>
                                          <p:attrName>ppt_x</p:attrName>
                                        </p:attrNameLst>
                                      </p:cBhvr>
                                      <p:tavLst>
                                        <p:tav tm="0">
                                          <p:val>
                                            <p:strVal val="1+#ppt_w/2"/>
                                          </p:val>
                                        </p:tav>
                                        <p:tav tm="100000">
                                          <p:val>
                                            <p:strVal val="#ppt_x"/>
                                          </p:val>
                                        </p:tav>
                                      </p:tavLst>
                                    </p:anim>
                                    <p:anim calcmode="lin" valueType="num">
                                      <p:cBhvr additive="base">
                                        <p:cTn id="2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ldLvl="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3"/>
          <p:cNvSpPr txBox="1"/>
          <p:nvPr/>
        </p:nvSpPr>
        <p:spPr>
          <a:xfrm>
            <a:off x="1630680" y="404495"/>
            <a:ext cx="3750146" cy="584775"/>
          </a:xfrm>
          <a:prstGeom prst="rect">
            <a:avLst/>
          </a:prstGeom>
          <a:noFill/>
          <a:ln>
            <a:solidFill>
              <a:schemeClr val="accent1"/>
            </a:solidFill>
          </a:ln>
          <a:effectLst/>
        </p:spPr>
        <p:txBody>
          <a:bodyPr wrap="square" rtlCol="0">
            <a:spAutoFit/>
          </a:bodyPr>
          <a:lstStyle>
            <a:defPPr>
              <a:defRPr lang="zh-CN"/>
            </a:defPPr>
            <a:lvl1pPr algn="ctr">
              <a:defRPr sz="3200" b="1">
                <a:gradFill flip="none" rotWithShape="1">
                  <a:gsLst>
                    <a:gs pos="100000">
                      <a:srgbClr val="04B5EC"/>
                    </a:gs>
                    <a:gs pos="23000">
                      <a:srgbClr val="00C88A"/>
                    </a:gs>
                  </a:gsLst>
                  <a:lin ang="0" scaled="1"/>
                  <a:tileRect/>
                </a:gradFill>
                <a:latin typeface="微软雅黑" panose="020B0503020204020204" pitchFamily="34" charset="-122"/>
                <a:ea typeface="微软雅黑" panose="020B0503020204020204" pitchFamily="34" charset="-122"/>
              </a:defRPr>
            </a:lvl1pPr>
          </a:lstStyle>
          <a:p>
            <a:pPr algn="dist"/>
            <a:r>
              <a:rPr lang="zh-CN" altLang="en-US" dirty="0" smtClean="0">
                <a:solidFill>
                  <a:schemeClr val="accent1">
                    <a:lumMod val="75000"/>
                  </a:schemeClr>
                </a:solidFill>
              </a:rPr>
              <a:t>配菜岗位开档标准</a:t>
            </a:r>
            <a:endParaRPr lang="zh-CN" altLang="en-US" dirty="0">
              <a:solidFill>
                <a:schemeClr val="accent1">
                  <a:lumMod val="75000"/>
                </a:schemeClr>
              </a:solidFill>
            </a:endParaRPr>
          </a:p>
        </p:txBody>
      </p:sp>
      <p:sp>
        <p:nvSpPr>
          <p:cNvPr id="14" name="矩形 13"/>
          <p:cNvSpPr/>
          <p:nvPr/>
        </p:nvSpPr>
        <p:spPr>
          <a:xfrm>
            <a:off x="0" y="445023"/>
            <a:ext cx="1198662" cy="504056"/>
          </a:xfrm>
          <a:prstGeom prst="rect">
            <a:avLst/>
          </a:prstGeom>
          <a:solidFill>
            <a:schemeClr val="accent1">
              <a:lumMod val="75000"/>
            </a:schemeClr>
          </a:solidFill>
          <a:ln>
            <a:noFill/>
          </a:ln>
          <a:effectLst>
            <a:outerShdw blurRad="152400" dist="63500" dir="2700000" sx="101000" sy="101000" algn="tl"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smtClean="0">
                <a:solidFill>
                  <a:srgbClr val="FFC000"/>
                </a:solidFill>
              </a:rPr>
              <a:t>王贵仁</a:t>
            </a:r>
            <a:endParaRPr lang="zh-CN" altLang="en-US" sz="1600" b="1" dirty="0">
              <a:solidFill>
                <a:srgbClr val="FFC000"/>
              </a:solidFill>
            </a:endParaRPr>
          </a:p>
        </p:txBody>
      </p:sp>
      <p:sp>
        <p:nvSpPr>
          <p:cNvPr id="15" name="矩形 14"/>
          <p:cNvSpPr/>
          <p:nvPr/>
        </p:nvSpPr>
        <p:spPr>
          <a:xfrm>
            <a:off x="1342678" y="445023"/>
            <a:ext cx="144016" cy="504056"/>
          </a:xfrm>
          <a:prstGeom prst="rect">
            <a:avLst/>
          </a:prstGeom>
          <a:solidFill>
            <a:schemeClr val="accent1">
              <a:lumMod val="75000"/>
            </a:schemeClr>
          </a:solidFill>
          <a:ln>
            <a:noFill/>
          </a:ln>
          <a:effectLst>
            <a:outerShdw blurRad="152400" dist="63500" dir="2700000" sx="101000" sy="101000" algn="tl"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accent1">
                  <a:lumMod val="75000"/>
                </a:schemeClr>
              </a:solidFill>
            </a:endParaRPr>
          </a:p>
        </p:txBody>
      </p:sp>
      <p:grpSp>
        <p:nvGrpSpPr>
          <p:cNvPr id="2" name="组 38"/>
          <p:cNvGrpSpPr/>
          <p:nvPr/>
        </p:nvGrpSpPr>
        <p:grpSpPr bwMode="auto">
          <a:xfrm>
            <a:off x="380166" y="3219471"/>
            <a:ext cx="2357456" cy="3638530"/>
            <a:chOff x="4324433" y="1613153"/>
            <a:chExt cx="1694957" cy="2936189"/>
          </a:xfrm>
          <a:effectLst>
            <a:outerShdw blurRad="50800" dist="38100" dir="2700000" algn="tl" rotWithShape="0">
              <a:prstClr val="black">
                <a:alpha val="40000"/>
              </a:prstClr>
            </a:outerShdw>
          </a:effectLst>
        </p:grpSpPr>
        <p:sp>
          <p:nvSpPr>
            <p:cNvPr id="34" name="矩形 33"/>
            <p:cNvSpPr/>
            <p:nvPr/>
          </p:nvSpPr>
          <p:spPr>
            <a:xfrm>
              <a:off x="4324433" y="1613153"/>
              <a:ext cx="1694956" cy="1149108"/>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09600" fontAlgn="auto">
                <a:spcBef>
                  <a:spcPts val="0"/>
                </a:spcBef>
                <a:spcAft>
                  <a:spcPts val="0"/>
                </a:spcAft>
                <a:defRPr/>
              </a:pPr>
              <a:r>
                <a:rPr lang="zh-CN" altLang="en-US" sz="1400" b="1" dirty="0" smtClean="0">
                  <a:ln w="18000">
                    <a:solidFill>
                      <a:schemeClr val="accent2">
                        <a:satMod val="140000"/>
                      </a:schemeClr>
                    </a:solidFill>
                    <a:prstDash val="solid"/>
                    <a:miter lim="800000"/>
                  </a:ln>
                  <a:solidFill>
                    <a:schemeClr val="tx1"/>
                  </a:solidFill>
                  <a:effectLst>
                    <a:outerShdw blurRad="25500" dist="23000" dir="7020000" algn="tl">
                      <a:srgbClr val="000000">
                        <a:alpha val="50000"/>
                      </a:srgbClr>
                    </a:outerShdw>
                  </a:effectLst>
                </a:rPr>
                <a:t>展柜开档要求：</a:t>
              </a:r>
              <a:endParaRPr lang="en-US" altLang="zh-CN" sz="1400" b="1" dirty="0" smtClean="0">
                <a:ln w="18000">
                  <a:solidFill>
                    <a:schemeClr val="accent2">
                      <a:satMod val="140000"/>
                    </a:schemeClr>
                  </a:solidFill>
                  <a:prstDash val="solid"/>
                  <a:miter lim="800000"/>
                </a:ln>
                <a:solidFill>
                  <a:schemeClr val="tx1"/>
                </a:solidFill>
                <a:effectLst>
                  <a:outerShdw blurRad="25500" dist="23000" dir="7020000" algn="tl">
                    <a:srgbClr val="000000">
                      <a:alpha val="50000"/>
                    </a:srgbClr>
                  </a:outerShdw>
                </a:effectLst>
              </a:endParaRPr>
            </a:p>
            <a:p>
              <a:pPr algn="ctr" defTabSz="609600" fontAlgn="auto">
                <a:spcBef>
                  <a:spcPts val="0"/>
                </a:spcBef>
                <a:spcAft>
                  <a:spcPts val="0"/>
                </a:spcAft>
                <a:defRPr/>
              </a:pPr>
              <a:r>
                <a:rPr lang="zh-CN" altLang="en-US" sz="1400" b="1" dirty="0" smtClean="0">
                  <a:ln w="18000">
                    <a:solidFill>
                      <a:schemeClr val="accent2">
                        <a:satMod val="140000"/>
                      </a:schemeClr>
                    </a:solidFill>
                    <a:prstDash val="solid"/>
                    <a:miter lim="800000"/>
                  </a:ln>
                  <a:solidFill>
                    <a:schemeClr val="tx1"/>
                  </a:solidFill>
                  <a:effectLst>
                    <a:outerShdw blurRad="25500" dist="23000" dir="7020000" algn="tl">
                      <a:srgbClr val="000000">
                        <a:alpha val="50000"/>
                      </a:srgbClr>
                    </a:outerShdw>
                  </a:effectLst>
                </a:rPr>
                <a:t>清理展柜，打开灯光，制冷、把昨天的回收食材先使用，摆在菜盘顶部、按照固定位置依次摆放。</a:t>
              </a:r>
              <a:endParaRPr lang="en-US" altLang="zh-CN" sz="1400" b="1" dirty="0" smtClean="0">
                <a:ln w="18000">
                  <a:solidFill>
                    <a:schemeClr val="accent2">
                      <a:satMod val="140000"/>
                    </a:schemeClr>
                  </a:solidFill>
                  <a:prstDash val="solid"/>
                  <a:miter lim="800000"/>
                </a:ln>
                <a:solidFill>
                  <a:schemeClr val="tx1"/>
                </a:solidFill>
                <a:effectLst>
                  <a:outerShdw blurRad="25500" dist="23000" dir="7020000" algn="tl">
                    <a:srgbClr val="000000">
                      <a:alpha val="50000"/>
                    </a:srgbClr>
                  </a:outerShdw>
                </a:effectLst>
              </a:endParaRPr>
            </a:p>
          </p:txBody>
        </p:sp>
        <p:sp>
          <p:nvSpPr>
            <p:cNvPr id="35" name="矩形 34"/>
            <p:cNvSpPr/>
            <p:nvPr/>
          </p:nvSpPr>
          <p:spPr>
            <a:xfrm>
              <a:off x="4432825" y="2923919"/>
              <a:ext cx="1479364" cy="1625423"/>
            </a:xfrm>
            <a:prstGeom prst="rect">
              <a:avLst/>
            </a:prstGeom>
            <a:solidFill>
              <a:schemeClr val="bg1">
                <a:lumMod val="75000"/>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09600" fontAlgn="auto">
                <a:spcBef>
                  <a:spcPts val="0"/>
                </a:spcBef>
                <a:spcAft>
                  <a:spcPts val="0"/>
                </a:spcAft>
                <a:defRPr/>
              </a:pPr>
              <a:r>
                <a:rPr lang="zh-CN" altLang="en-US" b="1" dirty="0" smtClean="0">
                  <a:solidFill>
                    <a:srgbClr val="FF0000"/>
                  </a:solidFill>
                </a:rPr>
                <a:t>注意事项：</a:t>
              </a:r>
              <a:endParaRPr lang="en-US" altLang="zh-CN" b="1" dirty="0" smtClean="0">
                <a:solidFill>
                  <a:srgbClr val="FF0000"/>
                </a:solidFill>
              </a:endParaRPr>
            </a:p>
            <a:p>
              <a:pPr algn="ctr" defTabSz="609600" fontAlgn="auto">
                <a:spcBef>
                  <a:spcPts val="0"/>
                </a:spcBef>
                <a:spcAft>
                  <a:spcPts val="0"/>
                </a:spcAft>
                <a:defRPr/>
              </a:pPr>
              <a:r>
                <a:rPr lang="zh-CN" altLang="en-US" sz="1600" b="1" dirty="0" smtClean="0">
                  <a:solidFill>
                    <a:srgbClr val="002060"/>
                  </a:solidFill>
                </a:rPr>
                <a:t>含水的菜盘放最底层，品类按照食材材质相近依次摆放，要整齐饱满美观。</a:t>
              </a:r>
              <a:endParaRPr lang="zh-CN" altLang="en-US" sz="1600" b="1" dirty="0">
                <a:solidFill>
                  <a:srgbClr val="002060"/>
                </a:solidFill>
              </a:endParaRPr>
            </a:p>
          </p:txBody>
        </p:sp>
        <p:sp>
          <p:nvSpPr>
            <p:cNvPr id="36" name="梯形 35"/>
            <p:cNvSpPr/>
            <p:nvPr/>
          </p:nvSpPr>
          <p:spPr>
            <a:xfrm rot="10800000">
              <a:off x="4324434" y="2758400"/>
              <a:ext cx="1694956" cy="165519"/>
            </a:xfrm>
            <a:prstGeom prst="trapezoid">
              <a:avLst>
                <a:gd name="adj" fmla="val 67593"/>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09600" fontAlgn="auto">
                <a:spcBef>
                  <a:spcPts val="0"/>
                </a:spcBef>
                <a:spcAft>
                  <a:spcPts val="0"/>
                </a:spcAft>
                <a:defRPr/>
              </a:pPr>
              <a:endParaRPr lang="zh-CN" altLang="en-US" sz="3200" dirty="0"/>
            </a:p>
          </p:txBody>
        </p:sp>
      </p:grpSp>
      <p:grpSp>
        <p:nvGrpSpPr>
          <p:cNvPr id="3" name="组 38"/>
          <p:cNvGrpSpPr/>
          <p:nvPr/>
        </p:nvGrpSpPr>
        <p:grpSpPr bwMode="auto">
          <a:xfrm>
            <a:off x="6380958" y="3219471"/>
            <a:ext cx="2357454" cy="3638529"/>
            <a:chOff x="4324434" y="1613153"/>
            <a:chExt cx="1694956" cy="2936189"/>
          </a:xfrm>
          <a:effectLst>
            <a:outerShdw blurRad="50800" dist="38100" dir="2700000" algn="tl" rotWithShape="0">
              <a:prstClr val="black">
                <a:alpha val="40000"/>
              </a:prstClr>
            </a:outerShdw>
          </a:effectLst>
        </p:grpSpPr>
        <p:sp>
          <p:nvSpPr>
            <p:cNvPr id="52" name="矩形 51"/>
            <p:cNvSpPr/>
            <p:nvPr/>
          </p:nvSpPr>
          <p:spPr>
            <a:xfrm rot="10800000">
              <a:off x="4324434" y="1613153"/>
              <a:ext cx="1694956" cy="1149108"/>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09600" fontAlgn="auto">
                <a:spcBef>
                  <a:spcPts val="0"/>
                </a:spcBef>
                <a:spcAft>
                  <a:spcPts val="0"/>
                </a:spcAft>
                <a:defRPr/>
              </a:pPr>
              <a:endParaRPr lang="zh-CN" altLang="en-US" sz="3200" b="1" dirty="0">
                <a:ln w="18000">
                  <a:solidFill>
                    <a:schemeClr val="accent2">
                      <a:satMod val="140000"/>
                    </a:schemeClr>
                  </a:solidFill>
                  <a:prstDash val="solid"/>
                  <a:miter lim="800000"/>
                </a:ln>
                <a:noFill/>
                <a:effectLst>
                  <a:outerShdw blurRad="25500" dist="23000" dir="7020000" algn="tl">
                    <a:srgbClr val="000000">
                      <a:alpha val="50000"/>
                    </a:srgbClr>
                  </a:outerShdw>
                </a:effectLst>
              </a:endParaRPr>
            </a:p>
          </p:txBody>
        </p:sp>
        <p:sp>
          <p:nvSpPr>
            <p:cNvPr id="53" name="矩形 52"/>
            <p:cNvSpPr/>
            <p:nvPr/>
          </p:nvSpPr>
          <p:spPr>
            <a:xfrm rot="10800000">
              <a:off x="4432826" y="2923919"/>
              <a:ext cx="1479364" cy="1625423"/>
            </a:xfrm>
            <a:prstGeom prst="rect">
              <a:avLst/>
            </a:prstGeom>
            <a:solidFill>
              <a:schemeClr val="bg1">
                <a:lumMod val="75000"/>
                <a:alpha val="78039"/>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09600" fontAlgn="auto">
                <a:spcBef>
                  <a:spcPts val="0"/>
                </a:spcBef>
                <a:spcAft>
                  <a:spcPts val="0"/>
                </a:spcAft>
                <a:defRPr/>
              </a:pPr>
              <a:endParaRPr lang="zh-CN" altLang="en-US" sz="3200"/>
            </a:p>
          </p:txBody>
        </p:sp>
        <p:sp>
          <p:nvSpPr>
            <p:cNvPr id="54" name="梯形 53"/>
            <p:cNvSpPr/>
            <p:nvPr/>
          </p:nvSpPr>
          <p:spPr>
            <a:xfrm rot="10800000">
              <a:off x="4324434" y="2758400"/>
              <a:ext cx="1694956" cy="165519"/>
            </a:xfrm>
            <a:prstGeom prst="trapezoid">
              <a:avLst>
                <a:gd name="adj" fmla="val 67593"/>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09600" fontAlgn="auto">
                <a:spcBef>
                  <a:spcPts val="0"/>
                </a:spcBef>
                <a:spcAft>
                  <a:spcPts val="0"/>
                </a:spcAft>
                <a:defRPr/>
              </a:pPr>
              <a:endParaRPr lang="zh-CN" altLang="en-US" sz="3200"/>
            </a:p>
          </p:txBody>
        </p:sp>
      </p:grpSp>
      <p:grpSp>
        <p:nvGrpSpPr>
          <p:cNvPr id="4" name="组 38"/>
          <p:cNvGrpSpPr/>
          <p:nvPr/>
        </p:nvGrpSpPr>
        <p:grpSpPr bwMode="auto">
          <a:xfrm>
            <a:off x="9452792" y="4638662"/>
            <a:ext cx="2357454" cy="2219337"/>
            <a:chOff x="4324434" y="2758400"/>
            <a:chExt cx="1694956" cy="1790942"/>
          </a:xfrm>
          <a:effectLst>
            <a:outerShdw blurRad="50800" dist="38100" dir="2700000" algn="tl" rotWithShape="0">
              <a:prstClr val="black">
                <a:alpha val="40000"/>
              </a:prstClr>
            </a:outerShdw>
          </a:effectLst>
        </p:grpSpPr>
        <p:sp>
          <p:nvSpPr>
            <p:cNvPr id="58" name="矩形 57"/>
            <p:cNvSpPr/>
            <p:nvPr/>
          </p:nvSpPr>
          <p:spPr>
            <a:xfrm rot="10800000">
              <a:off x="4432826" y="2923919"/>
              <a:ext cx="1479364" cy="1625423"/>
            </a:xfrm>
            <a:prstGeom prst="rect">
              <a:avLst/>
            </a:prstGeom>
            <a:solidFill>
              <a:schemeClr val="bg1">
                <a:lumMod val="75000"/>
                <a:alpha val="78039"/>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09600" fontAlgn="auto">
                <a:spcBef>
                  <a:spcPts val="0"/>
                </a:spcBef>
                <a:spcAft>
                  <a:spcPts val="0"/>
                </a:spcAft>
                <a:defRPr/>
              </a:pPr>
              <a:endParaRPr lang="zh-CN" altLang="en-US" sz="3200"/>
            </a:p>
          </p:txBody>
        </p:sp>
        <p:sp>
          <p:nvSpPr>
            <p:cNvPr id="59" name="梯形 58"/>
            <p:cNvSpPr/>
            <p:nvPr/>
          </p:nvSpPr>
          <p:spPr>
            <a:xfrm rot="10800000">
              <a:off x="4324434" y="2758400"/>
              <a:ext cx="1694956" cy="165519"/>
            </a:xfrm>
            <a:prstGeom prst="trapezoid">
              <a:avLst>
                <a:gd name="adj" fmla="val 67593"/>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09600" fontAlgn="auto">
                <a:spcBef>
                  <a:spcPts val="0"/>
                </a:spcBef>
                <a:spcAft>
                  <a:spcPts val="0"/>
                </a:spcAft>
                <a:defRPr/>
              </a:pPr>
              <a:endParaRPr lang="zh-CN" altLang="en-US" sz="3200"/>
            </a:p>
          </p:txBody>
        </p:sp>
      </p:grpSp>
      <p:grpSp>
        <p:nvGrpSpPr>
          <p:cNvPr id="5" name="组 38"/>
          <p:cNvGrpSpPr/>
          <p:nvPr/>
        </p:nvGrpSpPr>
        <p:grpSpPr bwMode="auto">
          <a:xfrm>
            <a:off x="3380562" y="3219471"/>
            <a:ext cx="2357454" cy="3638529"/>
            <a:chOff x="4324434" y="1613153"/>
            <a:chExt cx="1694956" cy="2936189"/>
          </a:xfrm>
          <a:effectLst>
            <a:outerShdw blurRad="50800" dist="38100" dir="2700000" algn="tl" rotWithShape="0">
              <a:prstClr val="black">
                <a:alpha val="40000"/>
              </a:prstClr>
            </a:outerShdw>
          </a:effectLst>
        </p:grpSpPr>
        <p:sp>
          <p:nvSpPr>
            <p:cNvPr id="63" name="矩形 62"/>
            <p:cNvSpPr/>
            <p:nvPr/>
          </p:nvSpPr>
          <p:spPr>
            <a:xfrm rot="10800000">
              <a:off x="4324434" y="1613153"/>
              <a:ext cx="1694956" cy="1149108"/>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09600" fontAlgn="auto">
                <a:spcBef>
                  <a:spcPts val="0"/>
                </a:spcBef>
                <a:spcAft>
                  <a:spcPts val="0"/>
                </a:spcAft>
                <a:defRPr/>
              </a:pPr>
              <a:endParaRPr lang="zh-CN" altLang="en-US" sz="3200" b="1" dirty="0">
                <a:ln w="18000">
                  <a:solidFill>
                    <a:schemeClr val="accent2">
                      <a:satMod val="140000"/>
                    </a:schemeClr>
                  </a:solidFill>
                  <a:prstDash val="solid"/>
                  <a:miter lim="800000"/>
                </a:ln>
                <a:noFill/>
                <a:effectLst>
                  <a:outerShdw blurRad="25500" dist="23000" dir="7020000" algn="tl">
                    <a:srgbClr val="000000">
                      <a:alpha val="50000"/>
                    </a:srgbClr>
                  </a:outerShdw>
                </a:effectLst>
              </a:endParaRPr>
            </a:p>
          </p:txBody>
        </p:sp>
        <p:sp>
          <p:nvSpPr>
            <p:cNvPr id="64" name="矩形 63"/>
            <p:cNvSpPr/>
            <p:nvPr/>
          </p:nvSpPr>
          <p:spPr>
            <a:xfrm rot="10800000">
              <a:off x="4432826" y="2923919"/>
              <a:ext cx="1479364" cy="1625423"/>
            </a:xfrm>
            <a:prstGeom prst="rect">
              <a:avLst/>
            </a:prstGeom>
            <a:solidFill>
              <a:schemeClr val="bg1">
                <a:lumMod val="75000"/>
                <a:alpha val="78039"/>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09600" fontAlgn="auto">
                <a:spcBef>
                  <a:spcPts val="0"/>
                </a:spcBef>
                <a:spcAft>
                  <a:spcPts val="0"/>
                </a:spcAft>
                <a:defRPr/>
              </a:pPr>
              <a:endParaRPr lang="zh-CN" altLang="en-US" sz="3200"/>
            </a:p>
          </p:txBody>
        </p:sp>
        <p:sp>
          <p:nvSpPr>
            <p:cNvPr id="65" name="梯形 64"/>
            <p:cNvSpPr/>
            <p:nvPr/>
          </p:nvSpPr>
          <p:spPr>
            <a:xfrm rot="10800000">
              <a:off x="4324434" y="2758400"/>
              <a:ext cx="1694956" cy="165519"/>
            </a:xfrm>
            <a:prstGeom prst="trapezoid">
              <a:avLst>
                <a:gd name="adj" fmla="val 67593"/>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09600" fontAlgn="auto">
                <a:spcBef>
                  <a:spcPts val="0"/>
                </a:spcBef>
                <a:spcAft>
                  <a:spcPts val="0"/>
                </a:spcAft>
                <a:defRPr/>
              </a:pPr>
              <a:endParaRPr lang="zh-CN" altLang="en-US" sz="3200"/>
            </a:p>
          </p:txBody>
        </p:sp>
      </p:grpSp>
      <p:sp>
        <p:nvSpPr>
          <p:cNvPr id="26" name="矩形 25"/>
          <p:cNvSpPr/>
          <p:nvPr/>
        </p:nvSpPr>
        <p:spPr>
          <a:xfrm>
            <a:off x="3380561" y="3214687"/>
            <a:ext cx="2357455" cy="1169551"/>
          </a:xfrm>
          <a:prstGeom prst="rect">
            <a:avLst/>
          </a:prstGeom>
        </p:spPr>
        <p:txBody>
          <a:bodyPr wrap="square">
            <a:spAutoFit/>
          </a:bodyPr>
          <a:lstStyle/>
          <a:p>
            <a:pPr algn="ctr" defTabSz="609600" fontAlgn="auto">
              <a:spcBef>
                <a:spcPts val="0"/>
              </a:spcBef>
              <a:spcAft>
                <a:spcPts val="0"/>
              </a:spcAft>
              <a:defRPr/>
            </a:pPr>
            <a:endParaRPr lang="en-US" altLang="zh-CN" sz="1400" b="1" dirty="0" smtClean="0">
              <a:ln w="18000">
                <a:solidFill>
                  <a:schemeClr val="accent2">
                    <a:satMod val="140000"/>
                  </a:schemeClr>
                </a:solidFill>
                <a:prstDash val="solid"/>
                <a:miter lim="800000"/>
              </a:ln>
              <a:effectLst>
                <a:outerShdw blurRad="25500" dist="23000" dir="7020000" algn="tl">
                  <a:srgbClr val="000000">
                    <a:alpha val="50000"/>
                  </a:srgbClr>
                </a:outerShdw>
              </a:effectLst>
            </a:endParaRPr>
          </a:p>
          <a:p>
            <a:pPr algn="ctr" defTabSz="609600" fontAlgn="auto">
              <a:spcBef>
                <a:spcPts val="0"/>
              </a:spcBef>
              <a:spcAft>
                <a:spcPts val="0"/>
              </a:spcAft>
              <a:defRPr/>
            </a:pPr>
            <a:r>
              <a:rPr lang="zh-CN" altLang="en-US" sz="1400" b="1" dirty="0" smtClean="0">
                <a:ln w="18000">
                  <a:solidFill>
                    <a:schemeClr val="accent2">
                      <a:satMod val="140000"/>
                    </a:schemeClr>
                  </a:solidFill>
                  <a:prstDash val="solid"/>
                  <a:miter lim="800000"/>
                </a:ln>
                <a:effectLst>
                  <a:outerShdw blurRad="25500" dist="23000" dir="7020000" algn="tl">
                    <a:srgbClr val="000000">
                      <a:alpha val="50000"/>
                    </a:srgbClr>
                  </a:outerShdw>
                </a:effectLst>
              </a:rPr>
              <a:t>冻货解冻要求：</a:t>
            </a:r>
            <a:endParaRPr lang="en-US" altLang="zh-CN" sz="1400" b="1" dirty="0" smtClean="0">
              <a:ln w="18000">
                <a:solidFill>
                  <a:schemeClr val="accent2">
                    <a:satMod val="140000"/>
                  </a:schemeClr>
                </a:solidFill>
                <a:prstDash val="solid"/>
                <a:miter lim="800000"/>
              </a:ln>
              <a:effectLst>
                <a:outerShdw blurRad="25500" dist="23000" dir="7020000" algn="tl">
                  <a:srgbClr val="000000">
                    <a:alpha val="50000"/>
                  </a:srgbClr>
                </a:outerShdw>
              </a:effectLst>
            </a:endParaRPr>
          </a:p>
          <a:p>
            <a:pPr algn="ctr" defTabSz="609600" fontAlgn="auto">
              <a:spcBef>
                <a:spcPts val="0"/>
              </a:spcBef>
              <a:spcAft>
                <a:spcPts val="0"/>
              </a:spcAft>
              <a:defRPr/>
            </a:pPr>
            <a:r>
              <a:rPr lang="zh-CN" altLang="en-US" sz="1400" b="1" dirty="0" smtClean="0">
                <a:ln w="18000">
                  <a:solidFill>
                    <a:schemeClr val="accent2">
                      <a:satMod val="140000"/>
                    </a:schemeClr>
                  </a:solidFill>
                  <a:prstDash val="solid"/>
                  <a:miter lim="800000"/>
                </a:ln>
                <a:effectLst>
                  <a:outerShdw blurRad="25500" dist="23000" dir="7020000" algn="tl">
                    <a:srgbClr val="000000">
                      <a:alpha val="50000"/>
                    </a:srgbClr>
                  </a:outerShdw>
                </a:effectLst>
              </a:rPr>
              <a:t>冻货按照半天的用量从冷冻冰柜拿到保鲜冰柜解冻，保鲜冰柜温度控制在</a:t>
            </a:r>
            <a:r>
              <a:rPr lang="en-US" altLang="zh-CN" sz="1400" b="1" dirty="0" smtClean="0">
                <a:ln w="18000">
                  <a:solidFill>
                    <a:schemeClr val="accent2">
                      <a:satMod val="140000"/>
                    </a:schemeClr>
                  </a:solidFill>
                  <a:prstDash val="solid"/>
                  <a:miter lim="800000"/>
                </a:ln>
                <a:effectLst>
                  <a:outerShdw blurRad="25500" dist="23000" dir="7020000" algn="tl">
                    <a:srgbClr val="000000">
                      <a:alpha val="50000"/>
                    </a:srgbClr>
                  </a:outerShdw>
                </a:effectLst>
              </a:rPr>
              <a:t>2</a:t>
            </a:r>
            <a:r>
              <a:rPr lang="zh-CN" altLang="en-US" sz="1400" b="1" dirty="0" smtClean="0">
                <a:ln w="18000">
                  <a:solidFill>
                    <a:schemeClr val="accent2">
                      <a:satMod val="140000"/>
                    </a:schemeClr>
                  </a:solidFill>
                  <a:prstDash val="solid"/>
                  <a:miter lim="800000"/>
                </a:ln>
                <a:effectLst>
                  <a:outerShdw blurRad="25500" dist="23000" dir="7020000" algn="tl">
                    <a:srgbClr val="000000">
                      <a:alpha val="50000"/>
                    </a:srgbClr>
                  </a:outerShdw>
                </a:effectLst>
              </a:rPr>
              <a:t>度左右。</a:t>
            </a:r>
            <a:endParaRPr lang="en-US" altLang="zh-CN" sz="1400" b="1" dirty="0" smtClean="0">
              <a:ln w="18000">
                <a:solidFill>
                  <a:schemeClr val="accent2">
                    <a:satMod val="140000"/>
                  </a:schemeClr>
                </a:solidFill>
                <a:prstDash val="solid"/>
                <a:miter lim="800000"/>
              </a:ln>
              <a:effectLst>
                <a:outerShdw blurRad="25500" dist="23000" dir="7020000" algn="tl">
                  <a:srgbClr val="000000">
                    <a:alpha val="50000"/>
                  </a:srgbClr>
                </a:outerShdw>
              </a:effectLst>
            </a:endParaRPr>
          </a:p>
        </p:txBody>
      </p:sp>
      <p:sp>
        <p:nvSpPr>
          <p:cNvPr id="27" name="矩形 26"/>
          <p:cNvSpPr/>
          <p:nvPr/>
        </p:nvSpPr>
        <p:spPr>
          <a:xfrm>
            <a:off x="3594876" y="5043272"/>
            <a:ext cx="1928826" cy="1446550"/>
          </a:xfrm>
          <a:prstGeom prst="rect">
            <a:avLst/>
          </a:prstGeom>
        </p:spPr>
        <p:txBody>
          <a:bodyPr wrap="square">
            <a:spAutoFit/>
          </a:bodyPr>
          <a:lstStyle/>
          <a:p>
            <a:pPr algn="ctr" defTabSz="609600" fontAlgn="auto">
              <a:spcBef>
                <a:spcPts val="0"/>
              </a:spcBef>
              <a:spcAft>
                <a:spcPts val="0"/>
              </a:spcAft>
              <a:defRPr/>
            </a:pPr>
            <a:r>
              <a:rPr lang="zh-CN" altLang="en-US" b="1" dirty="0" smtClean="0">
                <a:solidFill>
                  <a:srgbClr val="FF0000"/>
                </a:solidFill>
              </a:rPr>
              <a:t>注意事项：</a:t>
            </a:r>
          </a:p>
          <a:p>
            <a:pPr algn="ctr" defTabSz="609600" fontAlgn="auto">
              <a:spcBef>
                <a:spcPts val="0"/>
              </a:spcBef>
              <a:spcAft>
                <a:spcPts val="0"/>
              </a:spcAft>
              <a:defRPr/>
            </a:pPr>
            <a:r>
              <a:rPr lang="zh-CN" altLang="en-US" sz="1400" b="1" dirty="0" smtClean="0">
                <a:solidFill>
                  <a:srgbClr val="002060"/>
                </a:solidFill>
              </a:rPr>
              <a:t>每天早上第一批次冻货需要再上一天晚上收档后就拿到保鲜柜解冻，不能用水解冻，要自然解冻。</a:t>
            </a:r>
            <a:endParaRPr lang="zh-CN" altLang="en-US" sz="1400" b="1" dirty="0">
              <a:solidFill>
                <a:srgbClr val="002060"/>
              </a:solidFill>
            </a:endParaRPr>
          </a:p>
        </p:txBody>
      </p:sp>
      <p:sp>
        <p:nvSpPr>
          <p:cNvPr id="28" name="矩形 27"/>
          <p:cNvSpPr/>
          <p:nvPr/>
        </p:nvSpPr>
        <p:spPr>
          <a:xfrm>
            <a:off x="6380959" y="3214686"/>
            <a:ext cx="2357453" cy="1200329"/>
          </a:xfrm>
          <a:prstGeom prst="rect">
            <a:avLst/>
          </a:prstGeom>
        </p:spPr>
        <p:txBody>
          <a:bodyPr wrap="square">
            <a:spAutoFit/>
          </a:bodyPr>
          <a:lstStyle/>
          <a:p>
            <a:pPr algn="ctr" defTabSz="609600" fontAlgn="auto">
              <a:spcBef>
                <a:spcPts val="0"/>
              </a:spcBef>
              <a:spcAft>
                <a:spcPts val="0"/>
              </a:spcAft>
              <a:defRPr/>
            </a:pPr>
            <a:endParaRPr lang="en-US" altLang="zh-CN" sz="1600" b="1" dirty="0" smtClean="0">
              <a:ln w="18000">
                <a:solidFill>
                  <a:schemeClr val="accent2">
                    <a:satMod val="140000"/>
                  </a:schemeClr>
                </a:solidFill>
                <a:prstDash val="solid"/>
                <a:miter lim="800000"/>
              </a:ln>
              <a:effectLst>
                <a:outerShdw blurRad="25500" dist="23000" dir="7020000" algn="tl">
                  <a:srgbClr val="000000">
                    <a:alpha val="50000"/>
                  </a:srgbClr>
                </a:outerShdw>
              </a:effectLst>
            </a:endParaRPr>
          </a:p>
          <a:p>
            <a:pPr algn="ctr" defTabSz="609600" fontAlgn="auto">
              <a:spcBef>
                <a:spcPts val="0"/>
              </a:spcBef>
              <a:spcAft>
                <a:spcPts val="0"/>
              </a:spcAft>
              <a:defRPr/>
            </a:pPr>
            <a:r>
              <a:rPr lang="zh-CN" altLang="en-US" sz="1400" b="1" dirty="0" smtClean="0">
                <a:ln w="18000">
                  <a:solidFill>
                    <a:schemeClr val="accent2">
                      <a:satMod val="140000"/>
                    </a:schemeClr>
                  </a:solidFill>
                  <a:prstDash val="solid"/>
                  <a:miter lim="800000"/>
                </a:ln>
                <a:effectLst>
                  <a:outerShdw blurRad="25500" dist="23000" dir="7020000" algn="tl">
                    <a:srgbClr val="000000">
                      <a:alpha val="50000"/>
                    </a:srgbClr>
                  </a:outerShdw>
                </a:effectLst>
              </a:rPr>
              <a:t>泡发操作要求：</a:t>
            </a:r>
            <a:endParaRPr lang="en-US" altLang="zh-CN" sz="1400" b="1" dirty="0" smtClean="0">
              <a:ln w="18000">
                <a:solidFill>
                  <a:schemeClr val="accent2">
                    <a:satMod val="140000"/>
                  </a:schemeClr>
                </a:solidFill>
                <a:prstDash val="solid"/>
                <a:miter lim="800000"/>
              </a:ln>
              <a:effectLst>
                <a:outerShdw blurRad="25500" dist="23000" dir="7020000" algn="tl">
                  <a:srgbClr val="000000">
                    <a:alpha val="50000"/>
                  </a:srgbClr>
                </a:outerShdw>
              </a:effectLst>
            </a:endParaRPr>
          </a:p>
          <a:p>
            <a:pPr algn="ctr" defTabSz="609600" fontAlgn="auto">
              <a:spcBef>
                <a:spcPts val="0"/>
              </a:spcBef>
              <a:spcAft>
                <a:spcPts val="0"/>
              </a:spcAft>
              <a:defRPr/>
            </a:pPr>
            <a:r>
              <a:rPr lang="zh-CN" altLang="en-US" sz="1400" b="1" dirty="0" smtClean="0">
                <a:ln w="18000">
                  <a:solidFill>
                    <a:schemeClr val="accent2">
                      <a:satMod val="140000"/>
                    </a:schemeClr>
                  </a:solidFill>
                  <a:prstDash val="solid"/>
                  <a:miter lim="800000"/>
                </a:ln>
                <a:effectLst>
                  <a:outerShdw blurRad="25500" dist="23000" dir="7020000" algn="tl">
                    <a:srgbClr val="000000">
                      <a:alpha val="50000"/>
                    </a:srgbClr>
                  </a:outerShdw>
                </a:effectLst>
              </a:rPr>
              <a:t>需要泡发的食材需要根据食材泡发时间提前做好安排。根据一天的用量提前泡发。</a:t>
            </a:r>
            <a:endParaRPr lang="en-US" altLang="zh-CN" sz="1400" b="1" dirty="0" smtClean="0">
              <a:ln w="18000">
                <a:solidFill>
                  <a:schemeClr val="accent2">
                    <a:satMod val="140000"/>
                  </a:schemeClr>
                </a:solidFill>
                <a:prstDash val="solid"/>
                <a:miter lim="800000"/>
              </a:ln>
              <a:effectLst>
                <a:outerShdw blurRad="25500" dist="23000" dir="7020000" algn="tl">
                  <a:srgbClr val="000000">
                    <a:alpha val="50000"/>
                  </a:srgbClr>
                </a:outerShdw>
              </a:effectLst>
            </a:endParaRPr>
          </a:p>
        </p:txBody>
      </p:sp>
      <p:sp>
        <p:nvSpPr>
          <p:cNvPr id="29" name="矩形 28"/>
          <p:cNvSpPr/>
          <p:nvPr/>
        </p:nvSpPr>
        <p:spPr>
          <a:xfrm>
            <a:off x="9452793" y="3214686"/>
            <a:ext cx="2357453" cy="1428760"/>
          </a:xfrm>
          <a:prstGeom prst="rect">
            <a:avLst/>
          </a:prstGeom>
          <a:solidFill>
            <a:schemeClr val="bg1">
              <a:lumMod val="75000"/>
            </a:schemeClr>
          </a:solidFill>
        </p:spPr>
        <p:txBody>
          <a:bodyPr wrap="square">
            <a:spAutoFit/>
          </a:bodyPr>
          <a:lstStyle/>
          <a:p>
            <a:pPr algn="ctr" defTabSz="609600" fontAlgn="auto">
              <a:spcBef>
                <a:spcPts val="0"/>
              </a:spcBef>
              <a:spcAft>
                <a:spcPts val="0"/>
              </a:spcAft>
              <a:defRPr/>
            </a:pPr>
            <a:endParaRPr lang="en-US" altLang="zh-CN" sz="1400" b="1" dirty="0" smtClean="0">
              <a:ln w="18000">
                <a:solidFill>
                  <a:schemeClr val="accent2">
                    <a:satMod val="140000"/>
                  </a:schemeClr>
                </a:solidFill>
                <a:prstDash val="solid"/>
                <a:miter lim="800000"/>
              </a:ln>
              <a:effectLst>
                <a:outerShdw blurRad="25500" dist="23000" dir="7020000" algn="tl">
                  <a:srgbClr val="000000">
                    <a:alpha val="50000"/>
                  </a:srgbClr>
                </a:outerShdw>
              </a:effectLst>
            </a:endParaRPr>
          </a:p>
          <a:p>
            <a:pPr algn="ctr" defTabSz="609600" fontAlgn="auto">
              <a:spcBef>
                <a:spcPts val="0"/>
              </a:spcBef>
              <a:spcAft>
                <a:spcPts val="0"/>
              </a:spcAft>
              <a:defRPr/>
            </a:pPr>
            <a:r>
              <a:rPr lang="zh-CN" altLang="en-US" sz="1400" b="1" dirty="0" smtClean="0">
                <a:ln w="18000">
                  <a:solidFill>
                    <a:schemeClr val="accent2">
                      <a:satMod val="140000"/>
                    </a:schemeClr>
                  </a:solidFill>
                  <a:prstDash val="solid"/>
                  <a:miter lim="800000"/>
                </a:ln>
                <a:effectLst>
                  <a:outerShdw blurRad="25500" dist="23000" dir="7020000" algn="tl">
                    <a:srgbClr val="000000">
                      <a:alpha val="50000"/>
                    </a:srgbClr>
                  </a:outerShdw>
                </a:effectLst>
              </a:rPr>
              <a:t>食材加工要求：</a:t>
            </a:r>
            <a:endParaRPr lang="en-US" altLang="zh-CN" sz="1400" b="1" dirty="0" smtClean="0">
              <a:ln w="18000">
                <a:solidFill>
                  <a:schemeClr val="accent2">
                    <a:satMod val="140000"/>
                  </a:schemeClr>
                </a:solidFill>
                <a:prstDash val="solid"/>
                <a:miter lim="800000"/>
              </a:ln>
              <a:effectLst>
                <a:outerShdw blurRad="25500" dist="23000" dir="7020000" algn="tl">
                  <a:srgbClr val="000000">
                    <a:alpha val="50000"/>
                  </a:srgbClr>
                </a:outerShdw>
              </a:effectLst>
            </a:endParaRPr>
          </a:p>
          <a:p>
            <a:pPr algn="ctr" defTabSz="609600" fontAlgn="auto">
              <a:spcBef>
                <a:spcPts val="0"/>
              </a:spcBef>
              <a:spcAft>
                <a:spcPts val="0"/>
              </a:spcAft>
              <a:defRPr/>
            </a:pPr>
            <a:r>
              <a:rPr lang="zh-CN" altLang="en-US" sz="1400" b="1" dirty="0" smtClean="0">
                <a:ln w="18000">
                  <a:solidFill>
                    <a:schemeClr val="accent2">
                      <a:satMod val="140000"/>
                    </a:schemeClr>
                  </a:solidFill>
                  <a:prstDash val="solid"/>
                  <a:miter lim="800000"/>
                </a:ln>
                <a:effectLst>
                  <a:outerShdw blurRad="25500" dist="23000" dir="7020000" algn="tl">
                    <a:srgbClr val="000000">
                      <a:alpha val="50000"/>
                    </a:srgbClr>
                  </a:outerShdw>
                </a:effectLst>
              </a:rPr>
              <a:t>根据营业的需求，按照加工要求对当班食材进行精加工。按照先进先出的原则进行加工储存。</a:t>
            </a:r>
            <a:endParaRPr lang="en-US" altLang="zh-CN" sz="1400" b="1" dirty="0" smtClean="0">
              <a:ln w="18000">
                <a:solidFill>
                  <a:schemeClr val="accent2">
                    <a:satMod val="140000"/>
                  </a:schemeClr>
                </a:solidFill>
                <a:prstDash val="solid"/>
                <a:miter lim="800000"/>
              </a:ln>
              <a:effectLst>
                <a:outerShdw blurRad="25500" dist="23000" dir="7020000" algn="tl">
                  <a:srgbClr val="000000">
                    <a:alpha val="50000"/>
                  </a:srgbClr>
                </a:outerShdw>
              </a:effectLst>
            </a:endParaRPr>
          </a:p>
        </p:txBody>
      </p:sp>
      <p:sp>
        <p:nvSpPr>
          <p:cNvPr id="30" name="矩形 29"/>
          <p:cNvSpPr/>
          <p:nvPr/>
        </p:nvSpPr>
        <p:spPr>
          <a:xfrm>
            <a:off x="6595271" y="4857761"/>
            <a:ext cx="2000265" cy="1692771"/>
          </a:xfrm>
          <a:prstGeom prst="rect">
            <a:avLst/>
          </a:prstGeom>
        </p:spPr>
        <p:txBody>
          <a:bodyPr wrap="square">
            <a:spAutoFit/>
          </a:bodyPr>
          <a:lstStyle/>
          <a:p>
            <a:pPr algn="ctr" defTabSz="609600" fontAlgn="auto">
              <a:spcBef>
                <a:spcPts val="0"/>
              </a:spcBef>
              <a:spcAft>
                <a:spcPts val="0"/>
              </a:spcAft>
              <a:defRPr/>
            </a:pPr>
            <a:endParaRPr lang="en-US" altLang="zh-CN" b="1" dirty="0" smtClean="0">
              <a:solidFill>
                <a:srgbClr val="FF0000"/>
              </a:solidFill>
            </a:endParaRPr>
          </a:p>
          <a:p>
            <a:pPr algn="ctr" defTabSz="609600" fontAlgn="auto">
              <a:spcBef>
                <a:spcPts val="0"/>
              </a:spcBef>
              <a:spcAft>
                <a:spcPts val="0"/>
              </a:spcAft>
              <a:defRPr/>
            </a:pPr>
            <a:r>
              <a:rPr lang="zh-CN" altLang="en-US" sz="1600" b="1" dirty="0" smtClean="0">
                <a:solidFill>
                  <a:srgbClr val="FF0000"/>
                </a:solidFill>
              </a:rPr>
              <a:t>注意事项：</a:t>
            </a:r>
            <a:endParaRPr lang="en-US" altLang="zh-CN" sz="1600" b="1" dirty="0" smtClean="0">
              <a:solidFill>
                <a:srgbClr val="FF0000"/>
              </a:solidFill>
            </a:endParaRPr>
          </a:p>
          <a:p>
            <a:pPr algn="ctr" defTabSz="609600" fontAlgn="auto">
              <a:spcBef>
                <a:spcPts val="0"/>
              </a:spcBef>
              <a:spcAft>
                <a:spcPts val="0"/>
              </a:spcAft>
              <a:defRPr/>
            </a:pPr>
            <a:r>
              <a:rPr lang="zh-CN" altLang="en-US" sz="1400" b="1" dirty="0" smtClean="0">
                <a:solidFill>
                  <a:srgbClr val="002060"/>
                </a:solidFill>
              </a:rPr>
              <a:t>泡发的食材根据特性要随时换水，保鲜，不得有出现异味，泡发时间过长影响口感等问题出现。</a:t>
            </a:r>
            <a:endParaRPr lang="zh-CN" altLang="en-US" sz="1400" b="1" dirty="0">
              <a:solidFill>
                <a:srgbClr val="002060"/>
              </a:solidFill>
            </a:endParaRPr>
          </a:p>
        </p:txBody>
      </p:sp>
      <p:sp>
        <p:nvSpPr>
          <p:cNvPr id="31" name="矩形 30"/>
          <p:cNvSpPr/>
          <p:nvPr/>
        </p:nvSpPr>
        <p:spPr>
          <a:xfrm>
            <a:off x="9595668" y="4857760"/>
            <a:ext cx="2092297" cy="1446550"/>
          </a:xfrm>
          <a:prstGeom prst="rect">
            <a:avLst/>
          </a:prstGeom>
        </p:spPr>
        <p:txBody>
          <a:bodyPr wrap="square">
            <a:spAutoFit/>
          </a:bodyPr>
          <a:lstStyle/>
          <a:p>
            <a:pPr algn="ctr" defTabSz="609600" fontAlgn="auto">
              <a:spcBef>
                <a:spcPts val="0"/>
              </a:spcBef>
              <a:spcAft>
                <a:spcPts val="0"/>
              </a:spcAft>
              <a:defRPr/>
            </a:pPr>
            <a:endParaRPr lang="en-US" altLang="zh-CN" sz="1600" b="1" dirty="0" smtClean="0">
              <a:solidFill>
                <a:srgbClr val="FF0000"/>
              </a:solidFill>
            </a:endParaRPr>
          </a:p>
          <a:p>
            <a:pPr algn="ctr" defTabSz="609600" fontAlgn="auto">
              <a:spcBef>
                <a:spcPts val="0"/>
              </a:spcBef>
              <a:spcAft>
                <a:spcPts val="0"/>
              </a:spcAft>
              <a:defRPr/>
            </a:pPr>
            <a:r>
              <a:rPr lang="zh-CN" altLang="en-US" sz="1600" b="1" dirty="0" smtClean="0">
                <a:solidFill>
                  <a:srgbClr val="FF0000"/>
                </a:solidFill>
              </a:rPr>
              <a:t>注意事项：</a:t>
            </a:r>
          </a:p>
          <a:p>
            <a:pPr algn="ctr" defTabSz="609600" fontAlgn="auto">
              <a:spcBef>
                <a:spcPts val="0"/>
              </a:spcBef>
              <a:spcAft>
                <a:spcPts val="0"/>
              </a:spcAft>
              <a:defRPr/>
            </a:pPr>
            <a:r>
              <a:rPr lang="zh-CN" altLang="en-US" sz="1400" b="1" dirty="0" smtClean="0">
                <a:solidFill>
                  <a:srgbClr val="002060"/>
                </a:solidFill>
              </a:rPr>
              <a:t>依据食材的特性和流程要求进行加工。不得随意更改加工方法及保存方法。</a:t>
            </a:r>
            <a:endParaRPr lang="zh-CN" altLang="en-US" sz="1400" b="1" dirty="0">
              <a:solidFill>
                <a:srgbClr val="002060"/>
              </a:solidFill>
            </a:endParaRPr>
          </a:p>
        </p:txBody>
      </p:sp>
      <p:pic>
        <p:nvPicPr>
          <p:cNvPr id="39" name="图片 38" descr="微信图片_20181013100412.jpg"/>
          <p:cNvPicPr>
            <a:picLocks noChangeAspect="1"/>
          </p:cNvPicPr>
          <p:nvPr/>
        </p:nvPicPr>
        <p:blipFill>
          <a:blip r:embed="rId2" cstate="print"/>
          <a:stretch>
            <a:fillRect/>
          </a:stretch>
        </p:blipFill>
        <p:spPr>
          <a:xfrm>
            <a:off x="380167" y="1643050"/>
            <a:ext cx="2381266" cy="1571636"/>
          </a:xfrm>
          <a:prstGeom prst="rect">
            <a:avLst/>
          </a:prstGeom>
        </p:spPr>
      </p:pic>
      <p:pic>
        <p:nvPicPr>
          <p:cNvPr id="40" name="图片 39" descr="微信图片_20181018105641.jpg"/>
          <p:cNvPicPr>
            <a:picLocks noChangeAspect="1"/>
          </p:cNvPicPr>
          <p:nvPr/>
        </p:nvPicPr>
        <p:blipFill>
          <a:blip r:embed="rId3" cstate="print"/>
          <a:stretch>
            <a:fillRect/>
          </a:stretch>
        </p:blipFill>
        <p:spPr>
          <a:xfrm>
            <a:off x="3380562" y="1571612"/>
            <a:ext cx="2357454" cy="1625191"/>
          </a:xfrm>
          <a:prstGeom prst="rect">
            <a:avLst/>
          </a:prstGeom>
        </p:spPr>
      </p:pic>
      <p:pic>
        <p:nvPicPr>
          <p:cNvPr id="41" name="图片 40" descr="微信图片_20181018105725.jpg"/>
          <p:cNvPicPr>
            <a:picLocks noChangeAspect="1"/>
          </p:cNvPicPr>
          <p:nvPr/>
        </p:nvPicPr>
        <p:blipFill>
          <a:blip r:embed="rId4" cstate="print"/>
          <a:stretch>
            <a:fillRect/>
          </a:stretch>
        </p:blipFill>
        <p:spPr>
          <a:xfrm>
            <a:off x="6380959" y="1571612"/>
            <a:ext cx="2357454" cy="1643050"/>
          </a:xfrm>
          <a:prstGeom prst="rect">
            <a:avLst/>
          </a:prstGeom>
        </p:spPr>
      </p:pic>
      <p:pic>
        <p:nvPicPr>
          <p:cNvPr id="42" name="图片 41" descr="微信图片_20181018105718.jpg"/>
          <p:cNvPicPr>
            <a:picLocks noChangeAspect="1"/>
          </p:cNvPicPr>
          <p:nvPr/>
        </p:nvPicPr>
        <p:blipFill>
          <a:blip r:embed="rId5" cstate="print"/>
          <a:stretch>
            <a:fillRect/>
          </a:stretch>
        </p:blipFill>
        <p:spPr>
          <a:xfrm>
            <a:off x="9452792" y="1571612"/>
            <a:ext cx="2357454" cy="1643074"/>
          </a:xfrm>
          <a:prstGeom prst="rect">
            <a:avLst/>
          </a:prstGeom>
        </p:spPr>
      </p:pic>
    </p:spTree>
  </p:cSld>
  <p:clrMapOvr>
    <a:masterClrMapping/>
  </p:clrMapOvr>
  <mc:AlternateContent xmlns:mc="http://schemas.openxmlformats.org/markup-compatibility/2006">
    <mc:Choice xmlns:p14="http://schemas.microsoft.com/office/powerpoint/2010/main" xmlns="" Requires="p14">
      <p:transition spd="slow" p14:dur="1100">
        <p14:switch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afterEffect">
                                  <p:stCondLst>
                                    <p:cond delay="0"/>
                                  </p:stCondLst>
                                  <p:iterate type="lt">
                                    <p:tmPct val="10000"/>
                                  </p:iterate>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fltVal val="0"/>
                                          </p:val>
                                        </p:tav>
                                        <p:tav tm="100000">
                                          <p:val>
                                            <p:strVal val="#ppt_w"/>
                                          </p:val>
                                        </p:tav>
                                      </p:tavLst>
                                    </p:anim>
                                    <p:anim calcmode="lin" valueType="num">
                                      <p:cBhvr>
                                        <p:cTn id="8" dur="500" fill="hold"/>
                                        <p:tgtEl>
                                          <p:spTgt spid="13"/>
                                        </p:tgtEl>
                                        <p:attrNameLst>
                                          <p:attrName>ppt_h</p:attrName>
                                        </p:attrNameLst>
                                      </p:cBhvr>
                                      <p:tavLst>
                                        <p:tav tm="0">
                                          <p:val>
                                            <p:fltVal val="0"/>
                                          </p:val>
                                        </p:tav>
                                        <p:tav tm="100000">
                                          <p:val>
                                            <p:strVal val="#ppt_h"/>
                                          </p:val>
                                        </p:tav>
                                      </p:tavLst>
                                    </p:anim>
                                  </p:childTnLst>
                                </p:cTn>
                              </p:par>
                            </p:childTnLst>
                          </p:cTn>
                        </p:par>
                        <p:par>
                          <p:cTn id="9" fill="hold">
                            <p:stCondLst>
                              <p:cond delay="850"/>
                            </p:stCondLst>
                            <p:childTnLst>
                              <p:par>
                                <p:cTn id="10" presetID="2" presetClass="entr" presetSubtype="2"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fill="hold"/>
                                        <p:tgtEl>
                                          <p:spTgt spid="2"/>
                                        </p:tgtEl>
                                        <p:attrNameLst>
                                          <p:attrName>ppt_x</p:attrName>
                                        </p:attrNameLst>
                                      </p:cBhvr>
                                      <p:tavLst>
                                        <p:tav tm="0">
                                          <p:val>
                                            <p:strVal val="1+#ppt_w/2"/>
                                          </p:val>
                                        </p:tav>
                                        <p:tav tm="100000">
                                          <p:val>
                                            <p:strVal val="#ppt_x"/>
                                          </p:val>
                                        </p:tav>
                                      </p:tavLst>
                                    </p:anim>
                                    <p:anim calcmode="lin" valueType="num">
                                      <p:cBhvr additive="base">
                                        <p:cTn id="13" dur="50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350"/>
                            </p:stCondLst>
                            <p:childTnLst>
                              <p:par>
                                <p:cTn id="15" presetID="2" presetClass="entr" presetSubtype="2" fill="hold" nodeType="after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additive="base">
                                        <p:cTn id="17" dur="500" fill="hold"/>
                                        <p:tgtEl>
                                          <p:spTgt spid="3"/>
                                        </p:tgtEl>
                                        <p:attrNameLst>
                                          <p:attrName>ppt_x</p:attrName>
                                        </p:attrNameLst>
                                      </p:cBhvr>
                                      <p:tavLst>
                                        <p:tav tm="0">
                                          <p:val>
                                            <p:strVal val="1+#ppt_w/2"/>
                                          </p:val>
                                        </p:tav>
                                        <p:tav tm="100000">
                                          <p:val>
                                            <p:strVal val="#ppt_x"/>
                                          </p:val>
                                        </p:tav>
                                      </p:tavLst>
                                    </p:anim>
                                    <p:anim calcmode="lin" valueType="num">
                                      <p:cBhvr additive="base">
                                        <p:cTn id="18" dur="500" fill="hold"/>
                                        <p:tgtEl>
                                          <p:spTgt spid="3"/>
                                        </p:tgtEl>
                                        <p:attrNameLst>
                                          <p:attrName>ppt_y</p:attrName>
                                        </p:attrNameLst>
                                      </p:cBhvr>
                                      <p:tavLst>
                                        <p:tav tm="0">
                                          <p:val>
                                            <p:strVal val="#ppt_y"/>
                                          </p:val>
                                        </p:tav>
                                        <p:tav tm="100000">
                                          <p:val>
                                            <p:strVal val="#ppt_y"/>
                                          </p:val>
                                        </p:tav>
                                      </p:tavLst>
                                    </p:anim>
                                  </p:childTnLst>
                                </p:cTn>
                              </p:par>
                            </p:childTnLst>
                          </p:cTn>
                        </p:par>
                        <p:par>
                          <p:cTn id="19" fill="hold">
                            <p:stCondLst>
                              <p:cond delay="1850"/>
                            </p:stCondLst>
                            <p:childTnLst>
                              <p:par>
                                <p:cTn id="20" presetID="2" presetClass="entr" presetSubtype="2" fill="hold" nodeType="afterEffect">
                                  <p:stCondLst>
                                    <p:cond delay="0"/>
                                  </p:stCondLst>
                                  <p:childTnLst>
                                    <p:set>
                                      <p:cBhvr>
                                        <p:cTn id="21" dur="1" fill="hold">
                                          <p:stCondLst>
                                            <p:cond delay="0"/>
                                          </p:stCondLst>
                                        </p:cTn>
                                        <p:tgtEl>
                                          <p:spTgt spid="4"/>
                                        </p:tgtEl>
                                        <p:attrNameLst>
                                          <p:attrName>style.visibility</p:attrName>
                                        </p:attrNameLst>
                                      </p:cBhvr>
                                      <p:to>
                                        <p:strVal val="visible"/>
                                      </p:to>
                                    </p:set>
                                    <p:anim calcmode="lin" valueType="num">
                                      <p:cBhvr additive="base">
                                        <p:cTn id="22" dur="500" fill="hold"/>
                                        <p:tgtEl>
                                          <p:spTgt spid="4"/>
                                        </p:tgtEl>
                                        <p:attrNameLst>
                                          <p:attrName>ppt_x</p:attrName>
                                        </p:attrNameLst>
                                      </p:cBhvr>
                                      <p:tavLst>
                                        <p:tav tm="0">
                                          <p:val>
                                            <p:strVal val="1+#ppt_w/2"/>
                                          </p:val>
                                        </p:tav>
                                        <p:tav tm="100000">
                                          <p:val>
                                            <p:strVal val="#ppt_x"/>
                                          </p:val>
                                        </p:tav>
                                      </p:tavLst>
                                    </p:anim>
                                    <p:anim calcmode="lin" valueType="num">
                                      <p:cBhvr additive="base">
                                        <p:cTn id="23" dur="500" fill="hold"/>
                                        <p:tgtEl>
                                          <p:spTgt spid="4"/>
                                        </p:tgtEl>
                                        <p:attrNameLst>
                                          <p:attrName>ppt_y</p:attrName>
                                        </p:attrNameLst>
                                      </p:cBhvr>
                                      <p:tavLst>
                                        <p:tav tm="0">
                                          <p:val>
                                            <p:strVal val="#ppt_y"/>
                                          </p:val>
                                        </p:tav>
                                        <p:tav tm="100000">
                                          <p:val>
                                            <p:strVal val="#ppt_y"/>
                                          </p:val>
                                        </p:tav>
                                      </p:tavLst>
                                    </p:anim>
                                  </p:childTnLst>
                                </p:cTn>
                              </p:par>
                            </p:childTnLst>
                          </p:cTn>
                        </p:par>
                        <p:par>
                          <p:cTn id="24" fill="hold">
                            <p:stCondLst>
                              <p:cond delay="2350"/>
                            </p:stCondLst>
                            <p:childTnLst>
                              <p:par>
                                <p:cTn id="25" presetID="2" presetClass="entr" presetSubtype="2" fill="hold" nodeType="afterEffect">
                                  <p:stCondLst>
                                    <p:cond delay="0"/>
                                  </p:stCondLst>
                                  <p:childTnLst>
                                    <p:set>
                                      <p:cBhvr>
                                        <p:cTn id="26" dur="1" fill="hold">
                                          <p:stCondLst>
                                            <p:cond delay="0"/>
                                          </p:stCondLst>
                                        </p:cTn>
                                        <p:tgtEl>
                                          <p:spTgt spid="5"/>
                                        </p:tgtEl>
                                        <p:attrNameLst>
                                          <p:attrName>style.visibility</p:attrName>
                                        </p:attrNameLst>
                                      </p:cBhvr>
                                      <p:to>
                                        <p:strVal val="visible"/>
                                      </p:to>
                                    </p:set>
                                    <p:anim calcmode="lin" valueType="num">
                                      <p:cBhvr additive="base">
                                        <p:cTn id="27" dur="500" fill="hold"/>
                                        <p:tgtEl>
                                          <p:spTgt spid="5"/>
                                        </p:tgtEl>
                                        <p:attrNameLst>
                                          <p:attrName>ppt_x</p:attrName>
                                        </p:attrNameLst>
                                      </p:cBhvr>
                                      <p:tavLst>
                                        <p:tav tm="0">
                                          <p:val>
                                            <p:strVal val="1+#ppt_w/2"/>
                                          </p:val>
                                        </p:tav>
                                        <p:tav tm="100000">
                                          <p:val>
                                            <p:strVal val="#ppt_x"/>
                                          </p:val>
                                        </p:tav>
                                      </p:tavLst>
                                    </p:anim>
                                    <p:anim calcmode="lin" valueType="num">
                                      <p:cBhvr additive="base">
                                        <p:cTn id="2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ldLvl="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3"/>
          <p:cNvSpPr txBox="1"/>
          <p:nvPr/>
        </p:nvSpPr>
        <p:spPr>
          <a:xfrm>
            <a:off x="1630680" y="404495"/>
            <a:ext cx="3750146" cy="584775"/>
          </a:xfrm>
          <a:prstGeom prst="rect">
            <a:avLst/>
          </a:prstGeom>
          <a:noFill/>
          <a:ln>
            <a:solidFill>
              <a:schemeClr val="accent1"/>
            </a:solidFill>
          </a:ln>
          <a:effectLst/>
        </p:spPr>
        <p:txBody>
          <a:bodyPr wrap="square" rtlCol="0">
            <a:spAutoFit/>
          </a:bodyPr>
          <a:lstStyle>
            <a:defPPr>
              <a:defRPr lang="zh-CN"/>
            </a:defPPr>
            <a:lvl1pPr algn="ctr">
              <a:defRPr sz="3200" b="1">
                <a:gradFill flip="none" rotWithShape="1">
                  <a:gsLst>
                    <a:gs pos="100000">
                      <a:srgbClr val="04B5EC"/>
                    </a:gs>
                    <a:gs pos="23000">
                      <a:srgbClr val="00C88A"/>
                    </a:gs>
                  </a:gsLst>
                  <a:lin ang="0" scaled="1"/>
                  <a:tileRect/>
                </a:gradFill>
                <a:latin typeface="微软雅黑" panose="020B0503020204020204" pitchFamily="34" charset="-122"/>
                <a:ea typeface="微软雅黑" panose="020B0503020204020204" pitchFamily="34" charset="-122"/>
              </a:defRPr>
            </a:lvl1pPr>
          </a:lstStyle>
          <a:p>
            <a:pPr algn="dist"/>
            <a:r>
              <a:rPr lang="zh-CN" altLang="en-US" dirty="0" smtClean="0">
                <a:solidFill>
                  <a:schemeClr val="accent1">
                    <a:lumMod val="75000"/>
                  </a:schemeClr>
                </a:solidFill>
              </a:rPr>
              <a:t>配菜岗补档标准</a:t>
            </a:r>
            <a:endParaRPr lang="zh-CN" altLang="en-US" dirty="0">
              <a:solidFill>
                <a:schemeClr val="accent1">
                  <a:lumMod val="75000"/>
                </a:schemeClr>
              </a:solidFill>
            </a:endParaRPr>
          </a:p>
        </p:txBody>
      </p:sp>
      <p:sp>
        <p:nvSpPr>
          <p:cNvPr id="14" name="矩形 13"/>
          <p:cNvSpPr/>
          <p:nvPr/>
        </p:nvSpPr>
        <p:spPr>
          <a:xfrm>
            <a:off x="0" y="445023"/>
            <a:ext cx="1198662" cy="504056"/>
          </a:xfrm>
          <a:prstGeom prst="rect">
            <a:avLst/>
          </a:prstGeom>
          <a:solidFill>
            <a:schemeClr val="accent1">
              <a:lumMod val="75000"/>
            </a:schemeClr>
          </a:solidFill>
          <a:ln>
            <a:noFill/>
          </a:ln>
          <a:effectLst>
            <a:outerShdw blurRad="152400" dist="63500" dir="2700000" sx="101000" sy="101000" algn="tl"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smtClean="0">
                <a:solidFill>
                  <a:srgbClr val="FFC000"/>
                </a:solidFill>
              </a:rPr>
              <a:t>王贵仁</a:t>
            </a:r>
            <a:endParaRPr lang="zh-CN" altLang="en-US" sz="1600" b="1" dirty="0">
              <a:solidFill>
                <a:srgbClr val="FFC000"/>
              </a:solidFill>
            </a:endParaRPr>
          </a:p>
        </p:txBody>
      </p:sp>
      <p:sp>
        <p:nvSpPr>
          <p:cNvPr id="15" name="矩形 14"/>
          <p:cNvSpPr/>
          <p:nvPr/>
        </p:nvSpPr>
        <p:spPr>
          <a:xfrm>
            <a:off x="1342678" y="445023"/>
            <a:ext cx="144016" cy="504056"/>
          </a:xfrm>
          <a:prstGeom prst="rect">
            <a:avLst/>
          </a:prstGeom>
          <a:solidFill>
            <a:schemeClr val="accent1">
              <a:lumMod val="75000"/>
            </a:schemeClr>
          </a:solidFill>
          <a:ln>
            <a:noFill/>
          </a:ln>
          <a:effectLst>
            <a:outerShdw blurRad="152400" dist="63500" dir="2700000" sx="101000" sy="101000" algn="tl"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accent1">
                  <a:lumMod val="75000"/>
                </a:schemeClr>
              </a:solidFill>
            </a:endParaRPr>
          </a:p>
        </p:txBody>
      </p:sp>
      <p:grpSp>
        <p:nvGrpSpPr>
          <p:cNvPr id="2" name="组 38"/>
          <p:cNvGrpSpPr/>
          <p:nvPr/>
        </p:nvGrpSpPr>
        <p:grpSpPr bwMode="auto">
          <a:xfrm>
            <a:off x="380166" y="3219470"/>
            <a:ext cx="2357456" cy="3638531"/>
            <a:chOff x="4324433" y="1613152"/>
            <a:chExt cx="1694957" cy="2936190"/>
          </a:xfrm>
          <a:effectLst>
            <a:outerShdw blurRad="50800" dist="38100" dir="2700000" algn="tl" rotWithShape="0">
              <a:prstClr val="black">
                <a:alpha val="40000"/>
              </a:prstClr>
            </a:outerShdw>
          </a:effectLst>
        </p:grpSpPr>
        <p:sp>
          <p:nvSpPr>
            <p:cNvPr id="34" name="矩形 33"/>
            <p:cNvSpPr/>
            <p:nvPr/>
          </p:nvSpPr>
          <p:spPr>
            <a:xfrm>
              <a:off x="4324433" y="1613152"/>
              <a:ext cx="1694956" cy="1149108"/>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09600" fontAlgn="auto">
                <a:spcBef>
                  <a:spcPts val="0"/>
                </a:spcBef>
                <a:spcAft>
                  <a:spcPts val="0"/>
                </a:spcAft>
                <a:defRPr/>
              </a:pPr>
              <a:endParaRPr lang="en-US" altLang="zh-CN" sz="1200" b="1" dirty="0" smtClean="0">
                <a:ln w="18000">
                  <a:solidFill>
                    <a:schemeClr val="accent2">
                      <a:satMod val="140000"/>
                    </a:schemeClr>
                  </a:solidFill>
                  <a:prstDash val="solid"/>
                  <a:miter lim="800000"/>
                </a:ln>
                <a:solidFill>
                  <a:schemeClr val="tx1"/>
                </a:solidFill>
                <a:effectLst>
                  <a:outerShdw blurRad="25500" dist="23000" dir="7020000" algn="tl">
                    <a:srgbClr val="000000">
                      <a:alpha val="50000"/>
                    </a:srgbClr>
                  </a:outerShdw>
                </a:effectLst>
              </a:endParaRPr>
            </a:p>
            <a:p>
              <a:pPr algn="ctr" defTabSz="609600" fontAlgn="auto">
                <a:spcBef>
                  <a:spcPts val="0"/>
                </a:spcBef>
                <a:spcAft>
                  <a:spcPts val="0"/>
                </a:spcAft>
                <a:defRPr/>
              </a:pPr>
              <a:r>
                <a:rPr lang="zh-CN" altLang="en-US" sz="1200" b="1" dirty="0" smtClean="0">
                  <a:ln w="18000">
                    <a:solidFill>
                      <a:schemeClr val="accent2">
                        <a:satMod val="140000"/>
                      </a:schemeClr>
                    </a:solidFill>
                    <a:prstDash val="solid"/>
                    <a:miter lim="800000"/>
                  </a:ln>
                  <a:solidFill>
                    <a:schemeClr val="tx1"/>
                  </a:solidFill>
                  <a:effectLst>
                    <a:outerShdw blurRad="25500" dist="23000" dir="7020000" algn="tl">
                      <a:srgbClr val="000000">
                        <a:alpha val="50000"/>
                      </a:srgbClr>
                    </a:outerShdw>
                  </a:effectLst>
                </a:rPr>
                <a:t>展柜补档要求：</a:t>
              </a:r>
              <a:endParaRPr lang="en-US" altLang="zh-CN" sz="1200" b="1" dirty="0" smtClean="0">
                <a:ln w="18000">
                  <a:solidFill>
                    <a:schemeClr val="accent2">
                      <a:satMod val="140000"/>
                    </a:schemeClr>
                  </a:solidFill>
                  <a:prstDash val="solid"/>
                  <a:miter lim="800000"/>
                </a:ln>
                <a:solidFill>
                  <a:schemeClr val="tx1"/>
                </a:solidFill>
                <a:effectLst>
                  <a:outerShdw blurRad="25500" dist="23000" dir="7020000" algn="tl">
                    <a:srgbClr val="000000">
                      <a:alpha val="50000"/>
                    </a:srgbClr>
                  </a:outerShdw>
                </a:effectLst>
              </a:endParaRPr>
            </a:p>
            <a:p>
              <a:pPr algn="ctr" defTabSz="609600" fontAlgn="auto">
                <a:spcBef>
                  <a:spcPts val="0"/>
                </a:spcBef>
                <a:spcAft>
                  <a:spcPts val="0"/>
                </a:spcAft>
                <a:defRPr/>
              </a:pPr>
              <a:endParaRPr lang="en-US" altLang="zh-CN" sz="1400" b="1" dirty="0" smtClean="0">
                <a:ln w="18000">
                  <a:solidFill>
                    <a:schemeClr val="accent2">
                      <a:satMod val="140000"/>
                    </a:schemeClr>
                  </a:solidFill>
                  <a:prstDash val="solid"/>
                  <a:miter lim="800000"/>
                </a:ln>
                <a:solidFill>
                  <a:schemeClr val="tx1"/>
                </a:solidFill>
                <a:effectLst>
                  <a:outerShdw blurRad="25500" dist="23000" dir="7020000" algn="tl">
                    <a:srgbClr val="000000">
                      <a:alpha val="50000"/>
                    </a:srgbClr>
                  </a:outerShdw>
                </a:effectLst>
              </a:endParaRPr>
            </a:p>
            <a:p>
              <a:pPr algn="ctr" defTabSz="609600" fontAlgn="auto">
                <a:spcBef>
                  <a:spcPts val="0"/>
                </a:spcBef>
                <a:spcAft>
                  <a:spcPts val="0"/>
                </a:spcAft>
                <a:defRPr/>
              </a:pPr>
              <a:r>
                <a:rPr lang="zh-CN" altLang="en-US" sz="1400" b="1" dirty="0" smtClean="0">
                  <a:ln w="18000">
                    <a:solidFill>
                      <a:schemeClr val="accent2">
                        <a:satMod val="140000"/>
                      </a:schemeClr>
                    </a:solidFill>
                    <a:prstDash val="solid"/>
                    <a:miter lim="800000"/>
                  </a:ln>
                  <a:solidFill>
                    <a:schemeClr val="tx1">
                      <a:lumMod val="65000"/>
                      <a:lumOff val="35000"/>
                    </a:schemeClr>
                  </a:solidFill>
                  <a:effectLst>
                    <a:outerShdw blurRad="25500" dist="23000" dir="7020000" algn="tl">
                      <a:srgbClr val="000000">
                        <a:alpha val="50000"/>
                      </a:srgbClr>
                    </a:outerShdw>
                  </a:effectLst>
                </a:rPr>
                <a:t>展柜在营业期间要</a:t>
              </a:r>
              <a:r>
                <a:rPr lang="en-US" altLang="zh-CN" sz="1400" b="1" dirty="0" smtClean="0">
                  <a:ln w="18000">
                    <a:solidFill>
                      <a:schemeClr val="accent2">
                        <a:satMod val="140000"/>
                      </a:schemeClr>
                    </a:solidFill>
                    <a:prstDash val="solid"/>
                    <a:miter lim="800000"/>
                  </a:ln>
                  <a:solidFill>
                    <a:schemeClr val="tx1">
                      <a:lumMod val="65000"/>
                      <a:lumOff val="35000"/>
                    </a:schemeClr>
                  </a:solidFill>
                  <a:effectLst>
                    <a:outerShdw blurRad="25500" dist="23000" dir="7020000" algn="tl">
                      <a:srgbClr val="000000">
                        <a:alpha val="50000"/>
                      </a:srgbClr>
                    </a:outerShdw>
                  </a:effectLst>
                </a:rPr>
                <a:t>15</a:t>
              </a:r>
              <a:r>
                <a:rPr lang="zh-CN" altLang="en-US" sz="1400" b="1" dirty="0" smtClean="0">
                  <a:ln w="18000">
                    <a:solidFill>
                      <a:schemeClr val="accent2">
                        <a:satMod val="140000"/>
                      </a:schemeClr>
                    </a:solidFill>
                    <a:prstDash val="solid"/>
                    <a:miter lim="800000"/>
                  </a:ln>
                  <a:solidFill>
                    <a:schemeClr val="tx1">
                      <a:lumMod val="65000"/>
                      <a:lumOff val="35000"/>
                    </a:schemeClr>
                  </a:solidFill>
                  <a:effectLst>
                    <a:outerShdw blurRad="25500" dist="23000" dir="7020000" algn="tl">
                      <a:srgbClr val="000000">
                        <a:alpha val="50000"/>
                      </a:srgbClr>
                    </a:outerShdw>
                  </a:effectLst>
                </a:rPr>
                <a:t>分钟巡视一次，菜品在三分之一后补齐菜品。</a:t>
              </a:r>
              <a:endParaRPr lang="en-US" altLang="zh-CN" sz="1400" b="1" dirty="0" smtClean="0">
                <a:ln w="18000">
                  <a:solidFill>
                    <a:schemeClr val="accent2">
                      <a:satMod val="140000"/>
                    </a:schemeClr>
                  </a:solidFill>
                  <a:prstDash val="solid"/>
                  <a:miter lim="800000"/>
                </a:ln>
                <a:solidFill>
                  <a:schemeClr val="tx1">
                    <a:lumMod val="65000"/>
                    <a:lumOff val="35000"/>
                  </a:schemeClr>
                </a:solidFill>
                <a:effectLst>
                  <a:outerShdw blurRad="25500" dist="23000" dir="7020000" algn="tl">
                    <a:srgbClr val="000000">
                      <a:alpha val="50000"/>
                    </a:srgbClr>
                  </a:outerShdw>
                </a:effectLst>
              </a:endParaRPr>
            </a:p>
          </p:txBody>
        </p:sp>
        <p:sp>
          <p:nvSpPr>
            <p:cNvPr id="35" name="矩形 34"/>
            <p:cNvSpPr/>
            <p:nvPr/>
          </p:nvSpPr>
          <p:spPr>
            <a:xfrm>
              <a:off x="4432825" y="2923919"/>
              <a:ext cx="1479364" cy="1625423"/>
            </a:xfrm>
            <a:prstGeom prst="rect">
              <a:avLst/>
            </a:prstGeom>
            <a:solidFill>
              <a:schemeClr val="bg1">
                <a:lumMod val="75000"/>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09600" fontAlgn="auto">
                <a:spcBef>
                  <a:spcPts val="0"/>
                </a:spcBef>
                <a:spcAft>
                  <a:spcPts val="0"/>
                </a:spcAft>
                <a:defRPr/>
              </a:pPr>
              <a:r>
                <a:rPr lang="zh-CN" altLang="en-US" b="1" dirty="0" smtClean="0">
                  <a:solidFill>
                    <a:srgbClr val="FF0000"/>
                  </a:solidFill>
                </a:rPr>
                <a:t>注意事项：</a:t>
              </a:r>
              <a:endParaRPr lang="en-US" altLang="zh-CN" b="1" dirty="0" smtClean="0">
                <a:solidFill>
                  <a:srgbClr val="FF0000"/>
                </a:solidFill>
              </a:endParaRPr>
            </a:p>
            <a:p>
              <a:pPr algn="ctr" defTabSz="609600" fontAlgn="auto">
                <a:spcBef>
                  <a:spcPts val="0"/>
                </a:spcBef>
                <a:spcAft>
                  <a:spcPts val="0"/>
                </a:spcAft>
                <a:defRPr/>
              </a:pPr>
              <a:r>
                <a:rPr lang="zh-CN" altLang="en-US" sz="1400" b="1" dirty="0" smtClean="0">
                  <a:solidFill>
                    <a:srgbClr val="002060"/>
                  </a:solidFill>
                </a:rPr>
                <a:t>展柜在巡视时要随时关注菜品的品相，如发现菜品有变色或者有沾染其他调料，要及时更新调换，以免影响展柜整体品相。</a:t>
              </a:r>
              <a:endParaRPr lang="zh-CN" altLang="en-US" sz="1400" b="1" dirty="0">
                <a:solidFill>
                  <a:srgbClr val="002060"/>
                </a:solidFill>
              </a:endParaRPr>
            </a:p>
          </p:txBody>
        </p:sp>
        <p:sp>
          <p:nvSpPr>
            <p:cNvPr id="36" name="梯形 35"/>
            <p:cNvSpPr/>
            <p:nvPr/>
          </p:nvSpPr>
          <p:spPr>
            <a:xfrm rot="10800000">
              <a:off x="4324434" y="2758400"/>
              <a:ext cx="1694956" cy="165519"/>
            </a:xfrm>
            <a:prstGeom prst="trapezoid">
              <a:avLst>
                <a:gd name="adj" fmla="val 67593"/>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09600" fontAlgn="auto">
                <a:spcBef>
                  <a:spcPts val="0"/>
                </a:spcBef>
                <a:spcAft>
                  <a:spcPts val="0"/>
                </a:spcAft>
                <a:defRPr/>
              </a:pPr>
              <a:endParaRPr lang="zh-CN" altLang="en-US" sz="3200" dirty="0"/>
            </a:p>
          </p:txBody>
        </p:sp>
      </p:grpSp>
      <p:grpSp>
        <p:nvGrpSpPr>
          <p:cNvPr id="3" name="组 38"/>
          <p:cNvGrpSpPr/>
          <p:nvPr/>
        </p:nvGrpSpPr>
        <p:grpSpPr bwMode="auto">
          <a:xfrm>
            <a:off x="6380958" y="3219471"/>
            <a:ext cx="2357454" cy="3638529"/>
            <a:chOff x="4324434" y="1613153"/>
            <a:chExt cx="1694956" cy="2936189"/>
          </a:xfrm>
          <a:effectLst>
            <a:outerShdw blurRad="50800" dist="38100" dir="2700000" algn="tl" rotWithShape="0">
              <a:prstClr val="black">
                <a:alpha val="40000"/>
              </a:prstClr>
            </a:outerShdw>
          </a:effectLst>
        </p:grpSpPr>
        <p:sp>
          <p:nvSpPr>
            <p:cNvPr id="52" name="矩形 51"/>
            <p:cNvSpPr/>
            <p:nvPr/>
          </p:nvSpPr>
          <p:spPr>
            <a:xfrm rot="10800000">
              <a:off x="4324434" y="1613153"/>
              <a:ext cx="1694956" cy="1149108"/>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09600" fontAlgn="auto">
                <a:spcBef>
                  <a:spcPts val="0"/>
                </a:spcBef>
                <a:spcAft>
                  <a:spcPts val="0"/>
                </a:spcAft>
                <a:defRPr/>
              </a:pPr>
              <a:endParaRPr lang="zh-CN" altLang="en-US" sz="3200" b="1" dirty="0">
                <a:ln w="18000">
                  <a:solidFill>
                    <a:schemeClr val="accent2">
                      <a:satMod val="140000"/>
                    </a:schemeClr>
                  </a:solidFill>
                  <a:prstDash val="solid"/>
                  <a:miter lim="800000"/>
                </a:ln>
                <a:noFill/>
                <a:effectLst>
                  <a:outerShdw blurRad="25500" dist="23000" dir="7020000" algn="tl">
                    <a:srgbClr val="000000">
                      <a:alpha val="50000"/>
                    </a:srgbClr>
                  </a:outerShdw>
                </a:effectLst>
              </a:endParaRPr>
            </a:p>
          </p:txBody>
        </p:sp>
        <p:sp>
          <p:nvSpPr>
            <p:cNvPr id="53" name="矩形 52"/>
            <p:cNvSpPr/>
            <p:nvPr/>
          </p:nvSpPr>
          <p:spPr>
            <a:xfrm rot="10800000">
              <a:off x="4432826" y="2923919"/>
              <a:ext cx="1479364" cy="1625423"/>
            </a:xfrm>
            <a:prstGeom prst="rect">
              <a:avLst/>
            </a:prstGeom>
            <a:solidFill>
              <a:schemeClr val="bg1">
                <a:lumMod val="75000"/>
                <a:alpha val="78039"/>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09600" fontAlgn="auto">
                <a:spcBef>
                  <a:spcPts val="0"/>
                </a:spcBef>
                <a:spcAft>
                  <a:spcPts val="0"/>
                </a:spcAft>
                <a:defRPr/>
              </a:pPr>
              <a:endParaRPr lang="zh-CN" altLang="en-US" sz="3200"/>
            </a:p>
          </p:txBody>
        </p:sp>
        <p:sp>
          <p:nvSpPr>
            <p:cNvPr id="54" name="梯形 53"/>
            <p:cNvSpPr/>
            <p:nvPr/>
          </p:nvSpPr>
          <p:spPr>
            <a:xfrm rot="10800000">
              <a:off x="4324434" y="2758400"/>
              <a:ext cx="1694956" cy="165519"/>
            </a:xfrm>
            <a:prstGeom prst="trapezoid">
              <a:avLst>
                <a:gd name="adj" fmla="val 67593"/>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09600" fontAlgn="auto">
                <a:spcBef>
                  <a:spcPts val="0"/>
                </a:spcBef>
                <a:spcAft>
                  <a:spcPts val="0"/>
                </a:spcAft>
                <a:defRPr/>
              </a:pPr>
              <a:endParaRPr lang="zh-CN" altLang="en-US" sz="3200"/>
            </a:p>
          </p:txBody>
        </p:sp>
      </p:grpSp>
      <p:grpSp>
        <p:nvGrpSpPr>
          <p:cNvPr id="4" name="组 38"/>
          <p:cNvGrpSpPr/>
          <p:nvPr/>
        </p:nvGrpSpPr>
        <p:grpSpPr bwMode="auto">
          <a:xfrm>
            <a:off x="3380562" y="3219471"/>
            <a:ext cx="2357454" cy="3638529"/>
            <a:chOff x="4324434" y="1613153"/>
            <a:chExt cx="1694956" cy="2936189"/>
          </a:xfrm>
          <a:effectLst>
            <a:outerShdw blurRad="50800" dist="38100" dir="2700000" algn="tl" rotWithShape="0">
              <a:prstClr val="black">
                <a:alpha val="40000"/>
              </a:prstClr>
            </a:outerShdw>
          </a:effectLst>
        </p:grpSpPr>
        <p:sp>
          <p:nvSpPr>
            <p:cNvPr id="63" name="矩形 62"/>
            <p:cNvSpPr/>
            <p:nvPr/>
          </p:nvSpPr>
          <p:spPr>
            <a:xfrm rot="10800000">
              <a:off x="4324434" y="1613153"/>
              <a:ext cx="1694956" cy="1149108"/>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09600" fontAlgn="auto">
                <a:spcBef>
                  <a:spcPts val="0"/>
                </a:spcBef>
                <a:spcAft>
                  <a:spcPts val="0"/>
                </a:spcAft>
                <a:defRPr/>
              </a:pPr>
              <a:endParaRPr lang="zh-CN" altLang="en-US" sz="3200" b="1" dirty="0">
                <a:ln w="18000">
                  <a:solidFill>
                    <a:schemeClr val="accent2">
                      <a:satMod val="140000"/>
                    </a:schemeClr>
                  </a:solidFill>
                  <a:prstDash val="solid"/>
                  <a:miter lim="800000"/>
                </a:ln>
                <a:noFill/>
                <a:effectLst>
                  <a:outerShdw blurRad="25500" dist="23000" dir="7020000" algn="tl">
                    <a:srgbClr val="000000">
                      <a:alpha val="50000"/>
                    </a:srgbClr>
                  </a:outerShdw>
                </a:effectLst>
              </a:endParaRPr>
            </a:p>
          </p:txBody>
        </p:sp>
        <p:sp>
          <p:nvSpPr>
            <p:cNvPr id="64" name="矩形 63"/>
            <p:cNvSpPr/>
            <p:nvPr/>
          </p:nvSpPr>
          <p:spPr>
            <a:xfrm rot="10800000">
              <a:off x="4432826" y="2923919"/>
              <a:ext cx="1479364" cy="1625423"/>
            </a:xfrm>
            <a:prstGeom prst="rect">
              <a:avLst/>
            </a:prstGeom>
            <a:solidFill>
              <a:schemeClr val="bg1">
                <a:lumMod val="75000"/>
                <a:alpha val="78039"/>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09600" fontAlgn="auto">
                <a:spcBef>
                  <a:spcPts val="0"/>
                </a:spcBef>
                <a:spcAft>
                  <a:spcPts val="0"/>
                </a:spcAft>
                <a:defRPr/>
              </a:pPr>
              <a:endParaRPr lang="zh-CN" altLang="en-US" sz="3200"/>
            </a:p>
          </p:txBody>
        </p:sp>
        <p:sp>
          <p:nvSpPr>
            <p:cNvPr id="65" name="梯形 64"/>
            <p:cNvSpPr/>
            <p:nvPr/>
          </p:nvSpPr>
          <p:spPr>
            <a:xfrm rot="10800000">
              <a:off x="4324434" y="2758400"/>
              <a:ext cx="1694956" cy="165519"/>
            </a:xfrm>
            <a:prstGeom prst="trapezoid">
              <a:avLst>
                <a:gd name="adj" fmla="val 67593"/>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09600" fontAlgn="auto">
                <a:spcBef>
                  <a:spcPts val="0"/>
                </a:spcBef>
                <a:spcAft>
                  <a:spcPts val="0"/>
                </a:spcAft>
                <a:defRPr/>
              </a:pPr>
              <a:endParaRPr lang="zh-CN" altLang="en-US" sz="3200"/>
            </a:p>
          </p:txBody>
        </p:sp>
      </p:grpSp>
      <p:sp>
        <p:nvSpPr>
          <p:cNvPr id="26" name="矩形 25"/>
          <p:cNvSpPr/>
          <p:nvPr/>
        </p:nvSpPr>
        <p:spPr>
          <a:xfrm>
            <a:off x="3380561" y="3214687"/>
            <a:ext cx="2357455" cy="1384995"/>
          </a:xfrm>
          <a:prstGeom prst="rect">
            <a:avLst/>
          </a:prstGeom>
        </p:spPr>
        <p:txBody>
          <a:bodyPr wrap="square">
            <a:spAutoFit/>
          </a:bodyPr>
          <a:lstStyle/>
          <a:p>
            <a:pPr algn="ctr" defTabSz="609600" fontAlgn="auto">
              <a:spcBef>
                <a:spcPts val="0"/>
              </a:spcBef>
              <a:spcAft>
                <a:spcPts val="0"/>
              </a:spcAft>
              <a:defRPr/>
            </a:pPr>
            <a:endParaRPr lang="en-US" altLang="zh-CN" sz="1400" b="1" dirty="0" smtClean="0">
              <a:ln w="18000">
                <a:solidFill>
                  <a:schemeClr val="accent2">
                    <a:satMod val="140000"/>
                  </a:schemeClr>
                </a:solidFill>
                <a:prstDash val="solid"/>
                <a:miter lim="800000"/>
              </a:ln>
              <a:effectLst>
                <a:outerShdw blurRad="25500" dist="23000" dir="7020000" algn="tl">
                  <a:srgbClr val="000000">
                    <a:alpha val="50000"/>
                  </a:srgbClr>
                </a:outerShdw>
              </a:effectLst>
            </a:endParaRPr>
          </a:p>
          <a:p>
            <a:pPr algn="ctr" defTabSz="609600" fontAlgn="auto">
              <a:spcBef>
                <a:spcPts val="0"/>
              </a:spcBef>
              <a:spcAft>
                <a:spcPts val="0"/>
              </a:spcAft>
              <a:defRPr/>
            </a:pPr>
            <a:r>
              <a:rPr lang="zh-CN" altLang="en-US" sz="1400" b="1" dirty="0" smtClean="0">
                <a:ln w="18000">
                  <a:solidFill>
                    <a:schemeClr val="accent2">
                      <a:satMod val="140000"/>
                    </a:schemeClr>
                  </a:solidFill>
                  <a:prstDash val="solid"/>
                  <a:miter lim="800000"/>
                </a:ln>
                <a:effectLst>
                  <a:outerShdw blurRad="25500" dist="23000" dir="7020000" algn="tl">
                    <a:srgbClr val="000000">
                      <a:alpha val="50000"/>
                    </a:srgbClr>
                  </a:outerShdw>
                </a:effectLst>
              </a:rPr>
              <a:t>备菜要求：</a:t>
            </a:r>
            <a:endParaRPr lang="en-US" altLang="zh-CN" sz="1400" b="1" dirty="0" smtClean="0">
              <a:ln w="18000">
                <a:solidFill>
                  <a:schemeClr val="accent2">
                    <a:satMod val="140000"/>
                  </a:schemeClr>
                </a:solidFill>
                <a:prstDash val="solid"/>
                <a:miter lim="800000"/>
              </a:ln>
              <a:effectLst>
                <a:outerShdw blurRad="25500" dist="23000" dir="7020000" algn="tl">
                  <a:srgbClr val="000000">
                    <a:alpha val="50000"/>
                  </a:srgbClr>
                </a:outerShdw>
              </a:effectLst>
            </a:endParaRPr>
          </a:p>
          <a:p>
            <a:pPr algn="ctr" defTabSz="609600" fontAlgn="auto">
              <a:spcBef>
                <a:spcPts val="0"/>
              </a:spcBef>
              <a:spcAft>
                <a:spcPts val="0"/>
              </a:spcAft>
              <a:defRPr/>
            </a:pPr>
            <a:endParaRPr lang="en-US" altLang="zh-CN" sz="1400" b="1" dirty="0" smtClean="0">
              <a:ln w="18000">
                <a:solidFill>
                  <a:schemeClr val="accent2">
                    <a:satMod val="140000"/>
                  </a:schemeClr>
                </a:solidFill>
                <a:prstDash val="solid"/>
                <a:miter lim="800000"/>
              </a:ln>
              <a:effectLst>
                <a:outerShdw blurRad="25500" dist="23000" dir="7020000" algn="tl">
                  <a:srgbClr val="000000">
                    <a:alpha val="50000"/>
                  </a:srgbClr>
                </a:outerShdw>
              </a:effectLst>
            </a:endParaRPr>
          </a:p>
          <a:p>
            <a:pPr algn="ctr" defTabSz="609600" fontAlgn="auto">
              <a:spcBef>
                <a:spcPts val="0"/>
              </a:spcBef>
              <a:spcAft>
                <a:spcPts val="0"/>
              </a:spcAft>
              <a:defRPr/>
            </a:pPr>
            <a:r>
              <a:rPr lang="zh-CN" altLang="en-US" sz="1400" b="1" dirty="0" smtClean="0">
                <a:ln w="18000">
                  <a:solidFill>
                    <a:schemeClr val="accent2">
                      <a:satMod val="140000"/>
                    </a:schemeClr>
                  </a:solidFill>
                  <a:prstDash val="solid"/>
                  <a:miter lim="800000"/>
                </a:ln>
                <a:effectLst>
                  <a:outerShdw blurRad="25500" dist="23000" dir="7020000" algn="tl">
                    <a:srgbClr val="000000">
                      <a:alpha val="50000"/>
                    </a:srgbClr>
                  </a:outerShdw>
                </a:effectLst>
              </a:rPr>
              <a:t>根据自己岗位所分配的菜品备菜，解冻，精加工，储备自己分配的冰柜保鲜盒备用。</a:t>
            </a:r>
            <a:endParaRPr lang="en-US" altLang="zh-CN" sz="1400" b="1" dirty="0" smtClean="0">
              <a:ln w="18000">
                <a:solidFill>
                  <a:schemeClr val="accent2">
                    <a:satMod val="140000"/>
                  </a:schemeClr>
                </a:solidFill>
                <a:prstDash val="solid"/>
                <a:miter lim="800000"/>
              </a:ln>
              <a:effectLst>
                <a:outerShdw blurRad="25500" dist="23000" dir="7020000" algn="tl">
                  <a:srgbClr val="000000">
                    <a:alpha val="50000"/>
                  </a:srgbClr>
                </a:outerShdw>
              </a:effectLst>
            </a:endParaRPr>
          </a:p>
        </p:txBody>
      </p:sp>
      <p:sp>
        <p:nvSpPr>
          <p:cNvPr id="27" name="矩形 26"/>
          <p:cNvSpPr/>
          <p:nvPr/>
        </p:nvSpPr>
        <p:spPr>
          <a:xfrm>
            <a:off x="3594876" y="5175136"/>
            <a:ext cx="1928826" cy="1200329"/>
          </a:xfrm>
          <a:prstGeom prst="rect">
            <a:avLst/>
          </a:prstGeom>
        </p:spPr>
        <p:txBody>
          <a:bodyPr wrap="square">
            <a:spAutoFit/>
          </a:bodyPr>
          <a:lstStyle/>
          <a:p>
            <a:pPr algn="ctr" defTabSz="609600" fontAlgn="auto">
              <a:spcBef>
                <a:spcPts val="0"/>
              </a:spcBef>
              <a:spcAft>
                <a:spcPts val="0"/>
              </a:spcAft>
              <a:defRPr/>
            </a:pPr>
            <a:r>
              <a:rPr lang="zh-CN" altLang="en-US" sz="1600" b="1" dirty="0" smtClean="0">
                <a:solidFill>
                  <a:srgbClr val="FF0000"/>
                </a:solidFill>
              </a:rPr>
              <a:t>注意事项：</a:t>
            </a:r>
          </a:p>
          <a:p>
            <a:pPr algn="ctr" defTabSz="609600" fontAlgn="auto">
              <a:spcBef>
                <a:spcPts val="0"/>
              </a:spcBef>
              <a:spcAft>
                <a:spcPts val="0"/>
              </a:spcAft>
              <a:defRPr/>
            </a:pPr>
            <a:r>
              <a:rPr lang="zh-CN" altLang="en-US" sz="1400" b="1" dirty="0" smtClean="0">
                <a:solidFill>
                  <a:srgbClr val="002060"/>
                </a:solidFill>
              </a:rPr>
              <a:t>按照营业需求备菜，统计每日备货量，按照先备先用的顺序使用备货。</a:t>
            </a:r>
            <a:endParaRPr lang="zh-CN" altLang="en-US" sz="1400" b="1" dirty="0">
              <a:solidFill>
                <a:srgbClr val="002060"/>
              </a:solidFill>
            </a:endParaRPr>
          </a:p>
        </p:txBody>
      </p:sp>
      <p:sp>
        <p:nvSpPr>
          <p:cNvPr id="28" name="矩形 27"/>
          <p:cNvSpPr/>
          <p:nvPr/>
        </p:nvSpPr>
        <p:spPr>
          <a:xfrm>
            <a:off x="6380959" y="3214686"/>
            <a:ext cx="2357453" cy="1415772"/>
          </a:xfrm>
          <a:prstGeom prst="rect">
            <a:avLst/>
          </a:prstGeom>
        </p:spPr>
        <p:txBody>
          <a:bodyPr wrap="square">
            <a:spAutoFit/>
          </a:bodyPr>
          <a:lstStyle/>
          <a:p>
            <a:pPr algn="ctr" defTabSz="609600" fontAlgn="auto">
              <a:spcBef>
                <a:spcPts val="0"/>
              </a:spcBef>
              <a:spcAft>
                <a:spcPts val="0"/>
              </a:spcAft>
              <a:defRPr/>
            </a:pPr>
            <a:endParaRPr lang="en-US" altLang="zh-CN" sz="1600" b="1" dirty="0" smtClean="0">
              <a:ln w="18000">
                <a:solidFill>
                  <a:schemeClr val="accent2">
                    <a:satMod val="140000"/>
                  </a:schemeClr>
                </a:solidFill>
                <a:prstDash val="solid"/>
                <a:miter lim="800000"/>
              </a:ln>
              <a:effectLst>
                <a:outerShdw blurRad="25500" dist="23000" dir="7020000" algn="tl">
                  <a:srgbClr val="000000">
                    <a:alpha val="50000"/>
                  </a:srgbClr>
                </a:outerShdw>
              </a:effectLst>
            </a:endParaRPr>
          </a:p>
          <a:p>
            <a:pPr algn="ctr" defTabSz="609600" fontAlgn="auto">
              <a:spcBef>
                <a:spcPts val="0"/>
              </a:spcBef>
              <a:spcAft>
                <a:spcPts val="0"/>
              </a:spcAft>
              <a:defRPr/>
            </a:pPr>
            <a:r>
              <a:rPr lang="zh-CN" altLang="en-US" sz="1400" b="1" dirty="0" smtClean="0">
                <a:ln w="18000">
                  <a:solidFill>
                    <a:schemeClr val="accent2">
                      <a:satMod val="140000"/>
                    </a:schemeClr>
                  </a:solidFill>
                  <a:prstDash val="solid"/>
                  <a:miter lim="800000"/>
                </a:ln>
                <a:effectLst>
                  <a:outerShdw blurRad="25500" dist="23000" dir="7020000" algn="tl">
                    <a:srgbClr val="000000">
                      <a:alpha val="50000"/>
                    </a:srgbClr>
                  </a:outerShdw>
                </a:effectLst>
              </a:rPr>
              <a:t>备菜保存要求：</a:t>
            </a:r>
            <a:endParaRPr lang="en-US" altLang="zh-CN" sz="1400" b="1" dirty="0" smtClean="0">
              <a:ln w="18000">
                <a:solidFill>
                  <a:schemeClr val="accent2">
                    <a:satMod val="140000"/>
                  </a:schemeClr>
                </a:solidFill>
                <a:prstDash val="solid"/>
                <a:miter lim="800000"/>
              </a:ln>
              <a:effectLst>
                <a:outerShdw blurRad="25500" dist="23000" dir="7020000" algn="tl">
                  <a:srgbClr val="000000">
                    <a:alpha val="50000"/>
                  </a:srgbClr>
                </a:outerShdw>
              </a:effectLst>
            </a:endParaRPr>
          </a:p>
          <a:p>
            <a:pPr algn="ctr" defTabSz="609600" fontAlgn="auto">
              <a:spcBef>
                <a:spcPts val="0"/>
              </a:spcBef>
              <a:spcAft>
                <a:spcPts val="0"/>
              </a:spcAft>
              <a:defRPr/>
            </a:pPr>
            <a:endParaRPr lang="en-US" altLang="zh-CN" sz="1400" b="1" dirty="0" smtClean="0">
              <a:ln w="18000">
                <a:solidFill>
                  <a:schemeClr val="accent2">
                    <a:satMod val="140000"/>
                  </a:schemeClr>
                </a:solidFill>
                <a:prstDash val="solid"/>
                <a:miter lim="800000"/>
              </a:ln>
              <a:effectLst>
                <a:outerShdw blurRad="25500" dist="23000" dir="7020000" algn="tl">
                  <a:srgbClr val="000000">
                    <a:alpha val="50000"/>
                  </a:srgbClr>
                </a:outerShdw>
              </a:effectLst>
            </a:endParaRPr>
          </a:p>
          <a:p>
            <a:pPr algn="ctr" defTabSz="609600" fontAlgn="auto">
              <a:spcBef>
                <a:spcPts val="0"/>
              </a:spcBef>
              <a:spcAft>
                <a:spcPts val="0"/>
              </a:spcAft>
              <a:defRPr/>
            </a:pPr>
            <a:r>
              <a:rPr lang="zh-CN" altLang="en-US" sz="1400" b="1" dirty="0" smtClean="0">
                <a:ln w="18000">
                  <a:solidFill>
                    <a:schemeClr val="accent2">
                      <a:satMod val="140000"/>
                    </a:schemeClr>
                  </a:solidFill>
                  <a:prstDash val="solid"/>
                  <a:miter lim="800000"/>
                </a:ln>
                <a:effectLst>
                  <a:outerShdw blurRad="25500" dist="23000" dir="7020000" algn="tl">
                    <a:srgbClr val="000000">
                      <a:alpha val="50000"/>
                    </a:srgbClr>
                  </a:outerShdw>
                </a:effectLst>
              </a:rPr>
              <a:t>根据店里营业额和客流随时补充展示柜的菜品。换菜盘用展示柜专用盘备菜。</a:t>
            </a:r>
            <a:endParaRPr lang="en-US" altLang="zh-CN" sz="1400" b="1" dirty="0" smtClean="0">
              <a:ln w="18000">
                <a:solidFill>
                  <a:schemeClr val="accent2">
                    <a:satMod val="140000"/>
                  </a:schemeClr>
                </a:solidFill>
                <a:prstDash val="solid"/>
                <a:miter lim="800000"/>
              </a:ln>
              <a:effectLst>
                <a:outerShdw blurRad="25500" dist="23000" dir="7020000" algn="tl">
                  <a:srgbClr val="000000">
                    <a:alpha val="50000"/>
                  </a:srgbClr>
                </a:outerShdw>
              </a:effectLst>
            </a:endParaRPr>
          </a:p>
        </p:txBody>
      </p:sp>
      <p:sp>
        <p:nvSpPr>
          <p:cNvPr id="30" name="矩形 29"/>
          <p:cNvSpPr/>
          <p:nvPr/>
        </p:nvSpPr>
        <p:spPr>
          <a:xfrm>
            <a:off x="6595271" y="4857760"/>
            <a:ext cx="2000265" cy="1261884"/>
          </a:xfrm>
          <a:prstGeom prst="rect">
            <a:avLst/>
          </a:prstGeom>
        </p:spPr>
        <p:txBody>
          <a:bodyPr wrap="square">
            <a:spAutoFit/>
          </a:bodyPr>
          <a:lstStyle/>
          <a:p>
            <a:pPr algn="ctr" defTabSz="609600" fontAlgn="auto">
              <a:spcBef>
                <a:spcPts val="0"/>
              </a:spcBef>
              <a:spcAft>
                <a:spcPts val="0"/>
              </a:spcAft>
              <a:defRPr/>
            </a:pPr>
            <a:endParaRPr lang="en-US" altLang="zh-CN" b="1" dirty="0" smtClean="0">
              <a:solidFill>
                <a:srgbClr val="FF0000"/>
              </a:solidFill>
            </a:endParaRPr>
          </a:p>
          <a:p>
            <a:pPr algn="ctr" defTabSz="609600" fontAlgn="auto">
              <a:spcBef>
                <a:spcPts val="0"/>
              </a:spcBef>
              <a:spcAft>
                <a:spcPts val="0"/>
              </a:spcAft>
              <a:defRPr/>
            </a:pPr>
            <a:r>
              <a:rPr lang="zh-CN" altLang="en-US" sz="1600" b="1" dirty="0" smtClean="0">
                <a:solidFill>
                  <a:srgbClr val="FF0000"/>
                </a:solidFill>
              </a:rPr>
              <a:t>注意事项：</a:t>
            </a:r>
            <a:endParaRPr lang="en-US" altLang="zh-CN" sz="1600" b="1" dirty="0" smtClean="0">
              <a:solidFill>
                <a:srgbClr val="FF0000"/>
              </a:solidFill>
            </a:endParaRPr>
          </a:p>
          <a:p>
            <a:pPr algn="ctr" defTabSz="609600" fontAlgn="auto">
              <a:spcBef>
                <a:spcPts val="0"/>
              </a:spcBef>
              <a:spcAft>
                <a:spcPts val="0"/>
              </a:spcAft>
              <a:defRPr/>
            </a:pPr>
            <a:r>
              <a:rPr lang="zh-CN" altLang="en-US" sz="1400" b="1" dirty="0" smtClean="0">
                <a:solidFill>
                  <a:srgbClr val="002060"/>
                </a:solidFill>
              </a:rPr>
              <a:t>要掌握菜品食材的特性，注意保湿。保鲜、不能出现变色，变质。</a:t>
            </a:r>
            <a:endParaRPr lang="zh-CN" altLang="en-US" sz="1400" b="1" dirty="0">
              <a:solidFill>
                <a:srgbClr val="002060"/>
              </a:solidFill>
            </a:endParaRPr>
          </a:p>
        </p:txBody>
      </p:sp>
      <p:grpSp>
        <p:nvGrpSpPr>
          <p:cNvPr id="5" name="组 38"/>
          <p:cNvGrpSpPr/>
          <p:nvPr/>
        </p:nvGrpSpPr>
        <p:grpSpPr bwMode="auto">
          <a:xfrm>
            <a:off x="9452792" y="3219471"/>
            <a:ext cx="2357454" cy="3638529"/>
            <a:chOff x="4324434" y="1613153"/>
            <a:chExt cx="1694956" cy="2936189"/>
          </a:xfrm>
          <a:effectLst>
            <a:outerShdw blurRad="50800" dist="38100" dir="2700000" algn="tl" rotWithShape="0">
              <a:prstClr val="black">
                <a:alpha val="40000"/>
              </a:prstClr>
            </a:outerShdw>
          </a:effectLst>
        </p:grpSpPr>
        <p:sp>
          <p:nvSpPr>
            <p:cNvPr id="40" name="矩形 39"/>
            <p:cNvSpPr/>
            <p:nvPr/>
          </p:nvSpPr>
          <p:spPr>
            <a:xfrm rot="10800000">
              <a:off x="4324434" y="1613153"/>
              <a:ext cx="1694956" cy="1149108"/>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09600" fontAlgn="auto">
                <a:spcBef>
                  <a:spcPts val="0"/>
                </a:spcBef>
                <a:spcAft>
                  <a:spcPts val="0"/>
                </a:spcAft>
                <a:defRPr/>
              </a:pPr>
              <a:endParaRPr lang="zh-CN" altLang="en-US" sz="3200" b="1" dirty="0">
                <a:ln w="18000">
                  <a:solidFill>
                    <a:schemeClr val="accent2">
                      <a:satMod val="140000"/>
                    </a:schemeClr>
                  </a:solidFill>
                  <a:prstDash val="solid"/>
                  <a:miter lim="800000"/>
                </a:ln>
                <a:noFill/>
                <a:effectLst>
                  <a:outerShdw blurRad="25500" dist="23000" dir="7020000" algn="tl">
                    <a:srgbClr val="000000">
                      <a:alpha val="50000"/>
                    </a:srgbClr>
                  </a:outerShdw>
                </a:effectLst>
              </a:endParaRPr>
            </a:p>
          </p:txBody>
        </p:sp>
        <p:sp>
          <p:nvSpPr>
            <p:cNvPr id="41" name="矩形 40"/>
            <p:cNvSpPr/>
            <p:nvPr/>
          </p:nvSpPr>
          <p:spPr>
            <a:xfrm rot="10800000">
              <a:off x="4432826" y="2923919"/>
              <a:ext cx="1479364" cy="1625423"/>
            </a:xfrm>
            <a:prstGeom prst="rect">
              <a:avLst/>
            </a:prstGeom>
            <a:solidFill>
              <a:schemeClr val="bg1">
                <a:lumMod val="75000"/>
                <a:alpha val="78039"/>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09600" fontAlgn="auto">
                <a:spcBef>
                  <a:spcPts val="0"/>
                </a:spcBef>
                <a:spcAft>
                  <a:spcPts val="0"/>
                </a:spcAft>
                <a:defRPr/>
              </a:pPr>
              <a:endParaRPr lang="zh-CN" altLang="en-US" sz="3200"/>
            </a:p>
          </p:txBody>
        </p:sp>
        <p:sp>
          <p:nvSpPr>
            <p:cNvPr id="42" name="梯形 41"/>
            <p:cNvSpPr/>
            <p:nvPr/>
          </p:nvSpPr>
          <p:spPr>
            <a:xfrm rot="10800000">
              <a:off x="4324434" y="2758400"/>
              <a:ext cx="1694956" cy="165519"/>
            </a:xfrm>
            <a:prstGeom prst="trapezoid">
              <a:avLst>
                <a:gd name="adj" fmla="val 67593"/>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09600" fontAlgn="auto">
                <a:spcBef>
                  <a:spcPts val="0"/>
                </a:spcBef>
                <a:spcAft>
                  <a:spcPts val="0"/>
                </a:spcAft>
                <a:defRPr/>
              </a:pPr>
              <a:endParaRPr lang="zh-CN" altLang="en-US" sz="3200"/>
            </a:p>
          </p:txBody>
        </p:sp>
      </p:grpSp>
      <p:sp>
        <p:nvSpPr>
          <p:cNvPr id="43" name="矩形 42"/>
          <p:cNvSpPr/>
          <p:nvPr/>
        </p:nvSpPr>
        <p:spPr>
          <a:xfrm>
            <a:off x="9595668" y="3214686"/>
            <a:ext cx="2116925" cy="1446550"/>
          </a:xfrm>
          <a:prstGeom prst="rect">
            <a:avLst/>
          </a:prstGeom>
        </p:spPr>
        <p:txBody>
          <a:bodyPr wrap="square">
            <a:spAutoFit/>
          </a:bodyPr>
          <a:lstStyle/>
          <a:p>
            <a:pPr algn="ctr" defTabSz="609600" fontAlgn="auto">
              <a:spcBef>
                <a:spcPts val="0"/>
              </a:spcBef>
              <a:spcAft>
                <a:spcPts val="0"/>
              </a:spcAft>
              <a:defRPr/>
            </a:pPr>
            <a:endParaRPr lang="en-US" altLang="zh-CN" b="1" dirty="0" smtClean="0">
              <a:ln w="18000">
                <a:solidFill>
                  <a:schemeClr val="accent2">
                    <a:satMod val="140000"/>
                  </a:schemeClr>
                </a:solidFill>
                <a:prstDash val="solid"/>
                <a:miter lim="800000"/>
              </a:ln>
              <a:effectLst>
                <a:outerShdw blurRad="25500" dist="23000" dir="7020000" algn="tl">
                  <a:srgbClr val="000000">
                    <a:alpha val="50000"/>
                  </a:srgbClr>
                </a:outerShdw>
              </a:effectLst>
            </a:endParaRPr>
          </a:p>
          <a:p>
            <a:pPr algn="ctr" defTabSz="609600" fontAlgn="auto">
              <a:spcBef>
                <a:spcPts val="0"/>
              </a:spcBef>
              <a:spcAft>
                <a:spcPts val="0"/>
              </a:spcAft>
              <a:defRPr/>
            </a:pPr>
            <a:r>
              <a:rPr lang="zh-CN" altLang="en-US" sz="1400" b="1" dirty="0" smtClean="0">
                <a:ln w="18000">
                  <a:solidFill>
                    <a:schemeClr val="accent2">
                      <a:satMod val="140000"/>
                    </a:schemeClr>
                  </a:solidFill>
                  <a:prstDash val="solid"/>
                  <a:miter lim="800000"/>
                </a:ln>
                <a:effectLst>
                  <a:outerShdw blurRad="25500" dist="23000" dir="7020000" algn="tl">
                    <a:srgbClr val="000000">
                      <a:alpha val="50000"/>
                    </a:srgbClr>
                  </a:outerShdw>
                </a:effectLst>
              </a:rPr>
              <a:t>巡视展柜要求：</a:t>
            </a:r>
            <a:endParaRPr lang="en-US" altLang="zh-CN" sz="1400" b="1" dirty="0" smtClean="0">
              <a:ln w="18000">
                <a:solidFill>
                  <a:schemeClr val="accent2">
                    <a:satMod val="140000"/>
                  </a:schemeClr>
                </a:solidFill>
                <a:prstDash val="solid"/>
                <a:miter lim="800000"/>
              </a:ln>
              <a:effectLst>
                <a:outerShdw blurRad="25500" dist="23000" dir="7020000" algn="tl">
                  <a:srgbClr val="000000">
                    <a:alpha val="50000"/>
                  </a:srgbClr>
                </a:outerShdw>
              </a:effectLst>
            </a:endParaRPr>
          </a:p>
          <a:p>
            <a:pPr algn="ctr" defTabSz="609600" fontAlgn="auto">
              <a:spcBef>
                <a:spcPts val="0"/>
              </a:spcBef>
              <a:spcAft>
                <a:spcPts val="0"/>
              </a:spcAft>
              <a:defRPr/>
            </a:pPr>
            <a:endParaRPr lang="en-US" altLang="zh-CN" sz="1400" b="1" dirty="0" smtClean="0">
              <a:ln w="18000">
                <a:solidFill>
                  <a:schemeClr val="accent2">
                    <a:satMod val="140000"/>
                  </a:schemeClr>
                </a:solidFill>
                <a:prstDash val="solid"/>
                <a:miter lim="800000"/>
              </a:ln>
              <a:effectLst>
                <a:outerShdw blurRad="25500" dist="23000" dir="7020000" algn="tl">
                  <a:srgbClr val="000000">
                    <a:alpha val="50000"/>
                  </a:srgbClr>
                </a:outerShdw>
              </a:effectLst>
            </a:endParaRPr>
          </a:p>
          <a:p>
            <a:pPr algn="ctr" defTabSz="609600" fontAlgn="auto">
              <a:spcBef>
                <a:spcPts val="0"/>
              </a:spcBef>
              <a:spcAft>
                <a:spcPts val="0"/>
              </a:spcAft>
              <a:defRPr/>
            </a:pPr>
            <a:r>
              <a:rPr lang="zh-CN" altLang="en-US" sz="1400" b="1" dirty="0" smtClean="0">
                <a:ln w="18000">
                  <a:solidFill>
                    <a:schemeClr val="accent2">
                      <a:satMod val="140000"/>
                    </a:schemeClr>
                  </a:solidFill>
                  <a:prstDash val="solid"/>
                  <a:miter lim="800000"/>
                </a:ln>
                <a:effectLst>
                  <a:outerShdw blurRad="25500" dist="23000" dir="7020000" algn="tl">
                    <a:srgbClr val="000000">
                      <a:alpha val="50000"/>
                    </a:srgbClr>
                  </a:outerShdw>
                </a:effectLst>
              </a:rPr>
              <a:t>每人每次巡视展柜时间为</a:t>
            </a:r>
            <a:r>
              <a:rPr lang="en-US" altLang="zh-CN" sz="1400" b="1" dirty="0" smtClean="0">
                <a:ln w="18000">
                  <a:solidFill>
                    <a:schemeClr val="accent2">
                      <a:satMod val="140000"/>
                    </a:schemeClr>
                  </a:solidFill>
                  <a:prstDash val="solid"/>
                  <a:miter lim="800000"/>
                </a:ln>
                <a:effectLst>
                  <a:outerShdw blurRad="25500" dist="23000" dir="7020000" algn="tl">
                    <a:srgbClr val="000000">
                      <a:alpha val="50000"/>
                    </a:srgbClr>
                  </a:outerShdw>
                </a:effectLst>
              </a:rPr>
              <a:t>15</a:t>
            </a:r>
            <a:r>
              <a:rPr lang="zh-CN" altLang="en-US" sz="1400" b="1" dirty="0" smtClean="0">
                <a:ln w="18000">
                  <a:solidFill>
                    <a:schemeClr val="accent2">
                      <a:satMod val="140000"/>
                    </a:schemeClr>
                  </a:solidFill>
                  <a:prstDash val="solid"/>
                  <a:miter lim="800000"/>
                </a:ln>
                <a:effectLst>
                  <a:outerShdw blurRad="25500" dist="23000" dir="7020000" algn="tl">
                    <a:srgbClr val="000000">
                      <a:alpha val="50000"/>
                    </a:srgbClr>
                  </a:outerShdw>
                </a:effectLst>
              </a:rPr>
              <a:t>分钟，两人间隔</a:t>
            </a:r>
            <a:r>
              <a:rPr lang="en-US" altLang="zh-CN" sz="1400" b="1" dirty="0" smtClean="0">
                <a:ln w="18000">
                  <a:solidFill>
                    <a:schemeClr val="accent2">
                      <a:satMod val="140000"/>
                    </a:schemeClr>
                  </a:solidFill>
                  <a:prstDash val="solid"/>
                  <a:miter lim="800000"/>
                </a:ln>
                <a:effectLst>
                  <a:outerShdw blurRad="25500" dist="23000" dir="7020000" algn="tl">
                    <a:srgbClr val="000000">
                      <a:alpha val="50000"/>
                    </a:srgbClr>
                  </a:outerShdw>
                </a:effectLst>
              </a:rPr>
              <a:t>7.5</a:t>
            </a:r>
            <a:r>
              <a:rPr lang="zh-CN" altLang="en-US" sz="1400" b="1" dirty="0" smtClean="0">
                <a:ln w="18000">
                  <a:solidFill>
                    <a:schemeClr val="accent2">
                      <a:satMod val="140000"/>
                    </a:schemeClr>
                  </a:solidFill>
                  <a:prstDash val="solid"/>
                  <a:miter lim="800000"/>
                </a:ln>
                <a:effectLst>
                  <a:outerShdw blurRad="25500" dist="23000" dir="7020000" algn="tl">
                    <a:srgbClr val="000000">
                      <a:alpha val="50000"/>
                    </a:srgbClr>
                  </a:outerShdw>
                </a:effectLst>
              </a:rPr>
              <a:t>分钟交叉巡视。</a:t>
            </a:r>
            <a:endParaRPr lang="en-US" altLang="zh-CN" sz="1400" b="1" dirty="0" smtClean="0">
              <a:ln w="18000">
                <a:solidFill>
                  <a:schemeClr val="accent2">
                    <a:satMod val="140000"/>
                  </a:schemeClr>
                </a:solidFill>
                <a:prstDash val="solid"/>
                <a:miter lim="800000"/>
              </a:ln>
              <a:effectLst>
                <a:outerShdw blurRad="25500" dist="23000" dir="7020000" algn="tl">
                  <a:srgbClr val="000000">
                    <a:alpha val="50000"/>
                  </a:srgbClr>
                </a:outerShdw>
              </a:effectLst>
            </a:endParaRPr>
          </a:p>
        </p:txBody>
      </p:sp>
      <p:sp>
        <p:nvSpPr>
          <p:cNvPr id="44" name="矩形 43"/>
          <p:cNvSpPr/>
          <p:nvPr/>
        </p:nvSpPr>
        <p:spPr>
          <a:xfrm>
            <a:off x="9595668" y="4857760"/>
            <a:ext cx="2071702" cy="1415772"/>
          </a:xfrm>
          <a:prstGeom prst="rect">
            <a:avLst/>
          </a:prstGeom>
        </p:spPr>
        <p:txBody>
          <a:bodyPr wrap="square">
            <a:spAutoFit/>
          </a:bodyPr>
          <a:lstStyle/>
          <a:p>
            <a:pPr algn="ctr" defTabSz="609600" fontAlgn="auto">
              <a:spcBef>
                <a:spcPts val="0"/>
              </a:spcBef>
              <a:spcAft>
                <a:spcPts val="0"/>
              </a:spcAft>
              <a:defRPr/>
            </a:pPr>
            <a:endParaRPr lang="en-US" altLang="zh-CN" sz="1400" b="1" dirty="0" smtClean="0">
              <a:solidFill>
                <a:srgbClr val="FF0000"/>
              </a:solidFill>
            </a:endParaRPr>
          </a:p>
          <a:p>
            <a:pPr algn="ctr" defTabSz="609600" fontAlgn="auto">
              <a:spcBef>
                <a:spcPts val="0"/>
              </a:spcBef>
              <a:spcAft>
                <a:spcPts val="0"/>
              </a:spcAft>
              <a:defRPr/>
            </a:pPr>
            <a:r>
              <a:rPr lang="zh-CN" altLang="en-US" sz="1600" b="1" dirty="0" smtClean="0">
                <a:solidFill>
                  <a:srgbClr val="FF0000"/>
                </a:solidFill>
              </a:rPr>
              <a:t>注意事项：</a:t>
            </a:r>
            <a:endParaRPr lang="en-US" altLang="zh-CN" sz="1600" b="1" dirty="0" smtClean="0">
              <a:solidFill>
                <a:srgbClr val="FF0000"/>
              </a:solidFill>
            </a:endParaRPr>
          </a:p>
          <a:p>
            <a:pPr algn="ctr" defTabSz="609600" fontAlgn="auto">
              <a:spcBef>
                <a:spcPts val="0"/>
              </a:spcBef>
              <a:spcAft>
                <a:spcPts val="0"/>
              </a:spcAft>
              <a:defRPr/>
            </a:pPr>
            <a:r>
              <a:rPr lang="zh-CN" altLang="en-US" sz="1400" b="1" dirty="0" smtClean="0">
                <a:solidFill>
                  <a:srgbClr val="002060"/>
                </a:solidFill>
              </a:rPr>
              <a:t>巡视展柜时，有另外人员负责的菜品出现短缺要及时告知当事人。不能不管不问。</a:t>
            </a:r>
            <a:endParaRPr lang="zh-CN" altLang="en-US" sz="1400" b="1" dirty="0">
              <a:solidFill>
                <a:srgbClr val="002060"/>
              </a:solidFill>
            </a:endParaRPr>
          </a:p>
        </p:txBody>
      </p:sp>
      <p:pic>
        <p:nvPicPr>
          <p:cNvPr id="39" name="图片 38" descr="微信图片_20181013155911.jpg"/>
          <p:cNvPicPr>
            <a:picLocks noChangeAspect="1"/>
          </p:cNvPicPr>
          <p:nvPr/>
        </p:nvPicPr>
        <p:blipFill>
          <a:blip r:embed="rId2" cstate="print"/>
          <a:stretch>
            <a:fillRect/>
          </a:stretch>
        </p:blipFill>
        <p:spPr>
          <a:xfrm>
            <a:off x="380167" y="1643050"/>
            <a:ext cx="2381234" cy="1571612"/>
          </a:xfrm>
          <a:prstGeom prst="rect">
            <a:avLst/>
          </a:prstGeom>
        </p:spPr>
      </p:pic>
      <p:pic>
        <p:nvPicPr>
          <p:cNvPr id="31" name="图片 30" descr="timg (1).jpg"/>
          <p:cNvPicPr>
            <a:picLocks noChangeAspect="1"/>
          </p:cNvPicPr>
          <p:nvPr/>
        </p:nvPicPr>
        <p:blipFill>
          <a:blip r:embed="rId3"/>
          <a:stretch>
            <a:fillRect/>
          </a:stretch>
        </p:blipFill>
        <p:spPr>
          <a:xfrm>
            <a:off x="3380562" y="1639125"/>
            <a:ext cx="2364820" cy="1575561"/>
          </a:xfrm>
          <a:prstGeom prst="rect">
            <a:avLst/>
          </a:prstGeom>
        </p:spPr>
      </p:pic>
      <p:pic>
        <p:nvPicPr>
          <p:cNvPr id="32" name="图片 31" descr="微信图片_20181018105712.jpg"/>
          <p:cNvPicPr>
            <a:picLocks noChangeAspect="1"/>
          </p:cNvPicPr>
          <p:nvPr/>
        </p:nvPicPr>
        <p:blipFill>
          <a:blip r:embed="rId4" cstate="print"/>
          <a:stretch>
            <a:fillRect/>
          </a:stretch>
        </p:blipFill>
        <p:spPr>
          <a:xfrm>
            <a:off x="6380958" y="1643049"/>
            <a:ext cx="2357454" cy="1571637"/>
          </a:xfrm>
          <a:prstGeom prst="rect">
            <a:avLst/>
          </a:prstGeom>
        </p:spPr>
      </p:pic>
      <p:pic>
        <p:nvPicPr>
          <p:cNvPr id="45" name="图片 44" descr="微信图片_20181019171323.jpg"/>
          <p:cNvPicPr>
            <a:picLocks noChangeAspect="1"/>
          </p:cNvPicPr>
          <p:nvPr/>
        </p:nvPicPr>
        <p:blipFill>
          <a:blip r:embed="rId5" cstate="print"/>
          <a:stretch>
            <a:fillRect/>
          </a:stretch>
        </p:blipFill>
        <p:spPr>
          <a:xfrm>
            <a:off x="9452792" y="1643051"/>
            <a:ext cx="2357454" cy="1571636"/>
          </a:xfrm>
          <a:prstGeom prst="rect">
            <a:avLst/>
          </a:prstGeom>
        </p:spPr>
      </p:pic>
    </p:spTree>
  </p:cSld>
  <p:clrMapOvr>
    <a:masterClrMapping/>
  </p:clrMapOvr>
  <mc:AlternateContent xmlns:mc="http://schemas.openxmlformats.org/markup-compatibility/2006">
    <mc:Choice xmlns:p14="http://schemas.microsoft.com/office/powerpoint/2010/main" xmlns="" Requires="p14">
      <p:transition spd="slow" p14:dur="1100">
        <p14:switch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afterEffect">
                                  <p:stCondLst>
                                    <p:cond delay="0"/>
                                  </p:stCondLst>
                                  <p:iterate type="lt">
                                    <p:tmPct val="10000"/>
                                  </p:iterate>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fltVal val="0"/>
                                          </p:val>
                                        </p:tav>
                                        <p:tav tm="100000">
                                          <p:val>
                                            <p:strVal val="#ppt_w"/>
                                          </p:val>
                                        </p:tav>
                                      </p:tavLst>
                                    </p:anim>
                                    <p:anim calcmode="lin" valueType="num">
                                      <p:cBhvr>
                                        <p:cTn id="8" dur="500" fill="hold"/>
                                        <p:tgtEl>
                                          <p:spTgt spid="13"/>
                                        </p:tgtEl>
                                        <p:attrNameLst>
                                          <p:attrName>ppt_h</p:attrName>
                                        </p:attrNameLst>
                                      </p:cBhvr>
                                      <p:tavLst>
                                        <p:tav tm="0">
                                          <p:val>
                                            <p:fltVal val="0"/>
                                          </p:val>
                                        </p:tav>
                                        <p:tav tm="100000">
                                          <p:val>
                                            <p:strVal val="#ppt_h"/>
                                          </p:val>
                                        </p:tav>
                                      </p:tavLst>
                                    </p:anim>
                                  </p:childTnLst>
                                </p:cTn>
                              </p:par>
                            </p:childTnLst>
                          </p:cTn>
                        </p:par>
                        <p:par>
                          <p:cTn id="9" fill="hold">
                            <p:stCondLst>
                              <p:cond delay="800"/>
                            </p:stCondLst>
                            <p:childTnLst>
                              <p:par>
                                <p:cTn id="10" presetID="2" presetClass="entr" presetSubtype="2"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fill="hold"/>
                                        <p:tgtEl>
                                          <p:spTgt spid="2"/>
                                        </p:tgtEl>
                                        <p:attrNameLst>
                                          <p:attrName>ppt_x</p:attrName>
                                        </p:attrNameLst>
                                      </p:cBhvr>
                                      <p:tavLst>
                                        <p:tav tm="0">
                                          <p:val>
                                            <p:strVal val="1+#ppt_w/2"/>
                                          </p:val>
                                        </p:tav>
                                        <p:tav tm="100000">
                                          <p:val>
                                            <p:strVal val="#ppt_x"/>
                                          </p:val>
                                        </p:tav>
                                      </p:tavLst>
                                    </p:anim>
                                    <p:anim calcmode="lin" valueType="num">
                                      <p:cBhvr additive="base">
                                        <p:cTn id="13" dur="50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300"/>
                            </p:stCondLst>
                            <p:childTnLst>
                              <p:par>
                                <p:cTn id="15" presetID="2" presetClass="entr" presetSubtype="2" fill="hold" nodeType="after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additive="base">
                                        <p:cTn id="17" dur="500" fill="hold"/>
                                        <p:tgtEl>
                                          <p:spTgt spid="3"/>
                                        </p:tgtEl>
                                        <p:attrNameLst>
                                          <p:attrName>ppt_x</p:attrName>
                                        </p:attrNameLst>
                                      </p:cBhvr>
                                      <p:tavLst>
                                        <p:tav tm="0">
                                          <p:val>
                                            <p:strVal val="1+#ppt_w/2"/>
                                          </p:val>
                                        </p:tav>
                                        <p:tav tm="100000">
                                          <p:val>
                                            <p:strVal val="#ppt_x"/>
                                          </p:val>
                                        </p:tav>
                                      </p:tavLst>
                                    </p:anim>
                                    <p:anim calcmode="lin" valueType="num">
                                      <p:cBhvr additive="base">
                                        <p:cTn id="18" dur="500" fill="hold"/>
                                        <p:tgtEl>
                                          <p:spTgt spid="3"/>
                                        </p:tgtEl>
                                        <p:attrNameLst>
                                          <p:attrName>ppt_y</p:attrName>
                                        </p:attrNameLst>
                                      </p:cBhvr>
                                      <p:tavLst>
                                        <p:tav tm="0">
                                          <p:val>
                                            <p:strVal val="#ppt_y"/>
                                          </p:val>
                                        </p:tav>
                                        <p:tav tm="100000">
                                          <p:val>
                                            <p:strVal val="#ppt_y"/>
                                          </p:val>
                                        </p:tav>
                                      </p:tavLst>
                                    </p:anim>
                                  </p:childTnLst>
                                </p:cTn>
                              </p:par>
                            </p:childTnLst>
                          </p:cTn>
                        </p:par>
                        <p:par>
                          <p:cTn id="19" fill="hold">
                            <p:stCondLst>
                              <p:cond delay="1800"/>
                            </p:stCondLst>
                            <p:childTnLst>
                              <p:par>
                                <p:cTn id="20" presetID="2" presetClass="entr" presetSubtype="2" fill="hold" nodeType="afterEffect">
                                  <p:stCondLst>
                                    <p:cond delay="0"/>
                                  </p:stCondLst>
                                  <p:childTnLst>
                                    <p:set>
                                      <p:cBhvr>
                                        <p:cTn id="21" dur="1" fill="hold">
                                          <p:stCondLst>
                                            <p:cond delay="0"/>
                                          </p:stCondLst>
                                        </p:cTn>
                                        <p:tgtEl>
                                          <p:spTgt spid="4"/>
                                        </p:tgtEl>
                                        <p:attrNameLst>
                                          <p:attrName>style.visibility</p:attrName>
                                        </p:attrNameLst>
                                      </p:cBhvr>
                                      <p:to>
                                        <p:strVal val="visible"/>
                                      </p:to>
                                    </p:set>
                                    <p:anim calcmode="lin" valueType="num">
                                      <p:cBhvr additive="base">
                                        <p:cTn id="22" dur="500" fill="hold"/>
                                        <p:tgtEl>
                                          <p:spTgt spid="4"/>
                                        </p:tgtEl>
                                        <p:attrNameLst>
                                          <p:attrName>ppt_x</p:attrName>
                                        </p:attrNameLst>
                                      </p:cBhvr>
                                      <p:tavLst>
                                        <p:tav tm="0">
                                          <p:val>
                                            <p:strVal val="1+#ppt_w/2"/>
                                          </p:val>
                                        </p:tav>
                                        <p:tav tm="100000">
                                          <p:val>
                                            <p:strVal val="#ppt_x"/>
                                          </p:val>
                                        </p:tav>
                                      </p:tavLst>
                                    </p:anim>
                                    <p:anim calcmode="lin" valueType="num">
                                      <p:cBhvr additive="base">
                                        <p:cTn id="23" dur="500" fill="hold"/>
                                        <p:tgtEl>
                                          <p:spTgt spid="4"/>
                                        </p:tgtEl>
                                        <p:attrNameLst>
                                          <p:attrName>ppt_y</p:attrName>
                                        </p:attrNameLst>
                                      </p:cBhvr>
                                      <p:tavLst>
                                        <p:tav tm="0">
                                          <p:val>
                                            <p:strVal val="#ppt_y"/>
                                          </p:val>
                                        </p:tav>
                                        <p:tav tm="100000">
                                          <p:val>
                                            <p:strVal val="#ppt_y"/>
                                          </p:val>
                                        </p:tav>
                                      </p:tavLst>
                                    </p:anim>
                                  </p:childTnLst>
                                </p:cTn>
                              </p:par>
                            </p:childTnLst>
                          </p:cTn>
                        </p:par>
                        <p:par>
                          <p:cTn id="24" fill="hold">
                            <p:stCondLst>
                              <p:cond delay="2300"/>
                            </p:stCondLst>
                            <p:childTnLst>
                              <p:par>
                                <p:cTn id="25" presetID="2" presetClass="entr" presetSubtype="2" fill="hold" nodeType="afterEffect">
                                  <p:stCondLst>
                                    <p:cond delay="0"/>
                                  </p:stCondLst>
                                  <p:childTnLst>
                                    <p:set>
                                      <p:cBhvr>
                                        <p:cTn id="26" dur="1" fill="hold">
                                          <p:stCondLst>
                                            <p:cond delay="0"/>
                                          </p:stCondLst>
                                        </p:cTn>
                                        <p:tgtEl>
                                          <p:spTgt spid="5"/>
                                        </p:tgtEl>
                                        <p:attrNameLst>
                                          <p:attrName>style.visibility</p:attrName>
                                        </p:attrNameLst>
                                      </p:cBhvr>
                                      <p:to>
                                        <p:strVal val="visible"/>
                                      </p:to>
                                    </p:set>
                                    <p:anim calcmode="lin" valueType="num">
                                      <p:cBhvr additive="base">
                                        <p:cTn id="27" dur="500" fill="hold"/>
                                        <p:tgtEl>
                                          <p:spTgt spid="5"/>
                                        </p:tgtEl>
                                        <p:attrNameLst>
                                          <p:attrName>ppt_x</p:attrName>
                                        </p:attrNameLst>
                                      </p:cBhvr>
                                      <p:tavLst>
                                        <p:tav tm="0">
                                          <p:val>
                                            <p:strVal val="1+#ppt_w/2"/>
                                          </p:val>
                                        </p:tav>
                                        <p:tav tm="100000">
                                          <p:val>
                                            <p:strVal val="#ppt_x"/>
                                          </p:val>
                                        </p:tav>
                                      </p:tavLst>
                                    </p:anim>
                                    <p:anim calcmode="lin" valueType="num">
                                      <p:cBhvr additive="base">
                                        <p:cTn id="2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ldLvl="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3"/>
          <p:cNvSpPr txBox="1"/>
          <p:nvPr/>
        </p:nvSpPr>
        <p:spPr>
          <a:xfrm>
            <a:off x="1630680" y="404495"/>
            <a:ext cx="3750146" cy="584775"/>
          </a:xfrm>
          <a:prstGeom prst="rect">
            <a:avLst/>
          </a:prstGeom>
          <a:noFill/>
          <a:ln>
            <a:solidFill>
              <a:schemeClr val="accent1"/>
            </a:solidFill>
          </a:ln>
          <a:effectLst/>
        </p:spPr>
        <p:txBody>
          <a:bodyPr wrap="square" rtlCol="0">
            <a:spAutoFit/>
          </a:bodyPr>
          <a:lstStyle>
            <a:defPPr>
              <a:defRPr lang="zh-CN"/>
            </a:defPPr>
            <a:lvl1pPr algn="ctr">
              <a:defRPr sz="3200" b="1">
                <a:gradFill flip="none" rotWithShape="1">
                  <a:gsLst>
                    <a:gs pos="100000">
                      <a:srgbClr val="04B5EC"/>
                    </a:gs>
                    <a:gs pos="23000">
                      <a:srgbClr val="00C88A"/>
                    </a:gs>
                  </a:gsLst>
                  <a:lin ang="0" scaled="1"/>
                  <a:tileRect/>
                </a:gradFill>
                <a:latin typeface="微软雅黑" panose="020B0503020204020204" pitchFamily="34" charset="-122"/>
                <a:ea typeface="微软雅黑" panose="020B0503020204020204" pitchFamily="34" charset="-122"/>
              </a:defRPr>
            </a:lvl1pPr>
          </a:lstStyle>
          <a:p>
            <a:pPr algn="dist"/>
            <a:r>
              <a:rPr lang="zh-CN" altLang="en-US" dirty="0" smtClean="0">
                <a:solidFill>
                  <a:schemeClr val="accent1">
                    <a:lumMod val="75000"/>
                  </a:schemeClr>
                </a:solidFill>
              </a:rPr>
              <a:t>配菜岗收档标准</a:t>
            </a:r>
            <a:endParaRPr lang="zh-CN" altLang="en-US" dirty="0">
              <a:solidFill>
                <a:schemeClr val="accent1">
                  <a:lumMod val="75000"/>
                </a:schemeClr>
              </a:solidFill>
            </a:endParaRPr>
          </a:p>
        </p:txBody>
      </p:sp>
      <p:sp>
        <p:nvSpPr>
          <p:cNvPr id="14" name="矩形 13"/>
          <p:cNvSpPr/>
          <p:nvPr/>
        </p:nvSpPr>
        <p:spPr>
          <a:xfrm>
            <a:off x="0" y="445023"/>
            <a:ext cx="1198662" cy="504056"/>
          </a:xfrm>
          <a:prstGeom prst="rect">
            <a:avLst/>
          </a:prstGeom>
          <a:solidFill>
            <a:schemeClr val="accent1">
              <a:lumMod val="75000"/>
            </a:schemeClr>
          </a:solidFill>
          <a:ln>
            <a:noFill/>
          </a:ln>
          <a:effectLst>
            <a:outerShdw blurRad="152400" dist="63500" dir="2700000" sx="101000" sy="101000" algn="tl"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smtClean="0">
                <a:solidFill>
                  <a:srgbClr val="FFC000"/>
                </a:solidFill>
              </a:rPr>
              <a:t>王贵仁</a:t>
            </a:r>
            <a:endParaRPr lang="zh-CN" altLang="en-US" sz="1600" b="1" dirty="0">
              <a:solidFill>
                <a:srgbClr val="FFC000"/>
              </a:solidFill>
            </a:endParaRPr>
          </a:p>
        </p:txBody>
      </p:sp>
      <p:sp>
        <p:nvSpPr>
          <p:cNvPr id="15" name="矩形 14"/>
          <p:cNvSpPr/>
          <p:nvPr/>
        </p:nvSpPr>
        <p:spPr>
          <a:xfrm>
            <a:off x="1342678" y="445023"/>
            <a:ext cx="144016" cy="504056"/>
          </a:xfrm>
          <a:prstGeom prst="rect">
            <a:avLst/>
          </a:prstGeom>
          <a:solidFill>
            <a:schemeClr val="accent1">
              <a:lumMod val="75000"/>
            </a:schemeClr>
          </a:solidFill>
          <a:ln>
            <a:noFill/>
          </a:ln>
          <a:effectLst>
            <a:outerShdw blurRad="152400" dist="63500" dir="2700000" sx="101000" sy="101000" algn="tl"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accent1">
                  <a:lumMod val="75000"/>
                </a:schemeClr>
              </a:solidFill>
            </a:endParaRPr>
          </a:p>
        </p:txBody>
      </p:sp>
      <p:grpSp>
        <p:nvGrpSpPr>
          <p:cNvPr id="2" name="组 38"/>
          <p:cNvGrpSpPr/>
          <p:nvPr/>
        </p:nvGrpSpPr>
        <p:grpSpPr bwMode="auto">
          <a:xfrm>
            <a:off x="380166" y="3219471"/>
            <a:ext cx="2357456" cy="3638529"/>
            <a:chOff x="4324433" y="1613153"/>
            <a:chExt cx="1694957" cy="2936188"/>
          </a:xfrm>
          <a:effectLst>
            <a:outerShdw blurRad="50800" dist="38100" dir="2700000" algn="tl" rotWithShape="0">
              <a:prstClr val="black">
                <a:alpha val="40000"/>
              </a:prstClr>
            </a:outerShdw>
          </a:effectLst>
        </p:grpSpPr>
        <p:sp>
          <p:nvSpPr>
            <p:cNvPr id="34" name="矩形 33"/>
            <p:cNvSpPr/>
            <p:nvPr/>
          </p:nvSpPr>
          <p:spPr>
            <a:xfrm>
              <a:off x="4324433" y="1613153"/>
              <a:ext cx="1694956" cy="1149108"/>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09600" fontAlgn="auto">
                <a:spcBef>
                  <a:spcPts val="0"/>
                </a:spcBef>
                <a:spcAft>
                  <a:spcPts val="0"/>
                </a:spcAft>
                <a:defRPr/>
              </a:pPr>
              <a:r>
                <a:rPr lang="zh-CN" altLang="en-US" sz="1400" b="1" dirty="0" smtClean="0">
                  <a:ln w="18000">
                    <a:solidFill>
                      <a:schemeClr val="accent2">
                        <a:satMod val="140000"/>
                      </a:schemeClr>
                    </a:solidFill>
                    <a:prstDash val="solid"/>
                    <a:miter lim="800000"/>
                  </a:ln>
                  <a:solidFill>
                    <a:schemeClr val="tx1"/>
                  </a:solidFill>
                  <a:effectLst>
                    <a:outerShdw blurRad="25500" dist="23000" dir="7020000" algn="tl">
                      <a:srgbClr val="000000">
                        <a:alpha val="50000"/>
                      </a:srgbClr>
                    </a:outerShdw>
                  </a:effectLst>
                </a:rPr>
                <a:t>展柜收档要求：</a:t>
              </a:r>
              <a:endParaRPr lang="en-US" altLang="zh-CN" sz="1400" b="1" dirty="0" smtClean="0">
                <a:ln w="18000">
                  <a:solidFill>
                    <a:schemeClr val="accent2">
                      <a:satMod val="140000"/>
                    </a:schemeClr>
                  </a:solidFill>
                  <a:prstDash val="solid"/>
                  <a:miter lim="800000"/>
                </a:ln>
                <a:solidFill>
                  <a:schemeClr val="tx1"/>
                </a:solidFill>
                <a:effectLst>
                  <a:outerShdw blurRad="25500" dist="23000" dir="7020000" algn="tl">
                    <a:srgbClr val="000000">
                      <a:alpha val="50000"/>
                    </a:srgbClr>
                  </a:outerShdw>
                </a:effectLst>
              </a:endParaRPr>
            </a:p>
            <a:p>
              <a:pPr algn="ctr" defTabSz="609600" fontAlgn="auto">
                <a:spcBef>
                  <a:spcPts val="0"/>
                </a:spcBef>
                <a:spcAft>
                  <a:spcPts val="0"/>
                </a:spcAft>
                <a:defRPr/>
              </a:pPr>
              <a:r>
                <a:rPr lang="zh-CN" altLang="en-US" sz="1400" b="1" dirty="0" smtClean="0">
                  <a:ln w="18000">
                    <a:solidFill>
                      <a:schemeClr val="accent2">
                        <a:satMod val="140000"/>
                      </a:schemeClr>
                    </a:solidFill>
                    <a:prstDash val="solid"/>
                    <a:miter lim="800000"/>
                  </a:ln>
                  <a:solidFill>
                    <a:schemeClr val="tx1"/>
                  </a:solidFill>
                  <a:effectLst>
                    <a:outerShdw blurRad="25500" dist="23000" dir="7020000" algn="tl">
                      <a:srgbClr val="000000">
                        <a:alpha val="50000"/>
                      </a:srgbClr>
                    </a:outerShdw>
                  </a:effectLst>
                </a:rPr>
                <a:t>每天晚上</a:t>
              </a:r>
              <a:r>
                <a:rPr lang="en-US" altLang="zh-CN" sz="1400" b="1" dirty="0" smtClean="0">
                  <a:ln w="18000">
                    <a:solidFill>
                      <a:schemeClr val="accent2">
                        <a:satMod val="140000"/>
                      </a:schemeClr>
                    </a:solidFill>
                    <a:prstDash val="solid"/>
                    <a:miter lim="800000"/>
                  </a:ln>
                  <a:solidFill>
                    <a:schemeClr val="tx1"/>
                  </a:solidFill>
                  <a:effectLst>
                    <a:outerShdw blurRad="25500" dist="23000" dir="7020000" algn="tl">
                      <a:srgbClr val="000000">
                        <a:alpha val="50000"/>
                      </a:srgbClr>
                    </a:outerShdw>
                  </a:effectLst>
                </a:rPr>
                <a:t>21:30</a:t>
              </a:r>
              <a:r>
                <a:rPr lang="zh-CN" altLang="en-US" sz="1400" b="1" dirty="0" smtClean="0">
                  <a:ln w="18000">
                    <a:solidFill>
                      <a:schemeClr val="accent2">
                        <a:satMod val="140000"/>
                      </a:schemeClr>
                    </a:solidFill>
                    <a:prstDash val="solid"/>
                    <a:miter lim="800000"/>
                  </a:ln>
                  <a:solidFill>
                    <a:schemeClr val="tx1"/>
                  </a:solidFill>
                  <a:effectLst>
                    <a:outerShdw blurRad="25500" dist="23000" dir="7020000" algn="tl">
                      <a:srgbClr val="000000">
                        <a:alpha val="50000"/>
                      </a:srgbClr>
                    </a:outerShdw>
                  </a:effectLst>
                </a:rPr>
                <a:t>收档、（除干货）把所有菜品收入后厨冰柜冷藏。展示柜所有层架和底仓卫生彻底清洁。</a:t>
              </a:r>
              <a:endParaRPr lang="en-US" altLang="zh-CN" sz="1600" b="1" dirty="0" smtClean="0">
                <a:ln w="18000">
                  <a:solidFill>
                    <a:schemeClr val="accent2">
                      <a:satMod val="140000"/>
                    </a:schemeClr>
                  </a:solidFill>
                  <a:prstDash val="solid"/>
                  <a:miter lim="800000"/>
                </a:ln>
                <a:solidFill>
                  <a:schemeClr val="tx1"/>
                </a:solidFill>
                <a:effectLst>
                  <a:outerShdw blurRad="25500" dist="23000" dir="7020000" algn="tl">
                    <a:srgbClr val="000000">
                      <a:alpha val="50000"/>
                    </a:srgbClr>
                  </a:outerShdw>
                </a:effectLst>
              </a:endParaRPr>
            </a:p>
          </p:txBody>
        </p:sp>
        <p:sp>
          <p:nvSpPr>
            <p:cNvPr id="35" name="矩形 34"/>
            <p:cNvSpPr/>
            <p:nvPr/>
          </p:nvSpPr>
          <p:spPr>
            <a:xfrm>
              <a:off x="4432825" y="2704611"/>
              <a:ext cx="1479364" cy="1844730"/>
            </a:xfrm>
            <a:prstGeom prst="rect">
              <a:avLst/>
            </a:prstGeom>
            <a:solidFill>
              <a:schemeClr val="bg1">
                <a:lumMod val="75000"/>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09600" fontAlgn="auto">
                <a:spcBef>
                  <a:spcPts val="0"/>
                </a:spcBef>
                <a:spcAft>
                  <a:spcPts val="0"/>
                </a:spcAft>
                <a:defRPr/>
              </a:pPr>
              <a:r>
                <a:rPr lang="zh-CN" altLang="en-US" sz="1600" b="1" dirty="0" smtClean="0">
                  <a:solidFill>
                    <a:srgbClr val="FF0000"/>
                  </a:solidFill>
                </a:rPr>
                <a:t>注意事项：</a:t>
              </a:r>
              <a:endParaRPr lang="en-US" altLang="zh-CN" b="1" dirty="0" smtClean="0">
                <a:solidFill>
                  <a:srgbClr val="FF0000"/>
                </a:solidFill>
              </a:endParaRPr>
            </a:p>
            <a:p>
              <a:pPr algn="ctr" defTabSz="609600" fontAlgn="auto">
                <a:spcBef>
                  <a:spcPts val="0"/>
                </a:spcBef>
                <a:spcAft>
                  <a:spcPts val="0"/>
                </a:spcAft>
                <a:defRPr/>
              </a:pPr>
              <a:r>
                <a:rPr lang="zh-CN" altLang="en-US" sz="1400" b="1" dirty="0" smtClean="0">
                  <a:solidFill>
                    <a:srgbClr val="002060"/>
                  </a:solidFill>
                </a:rPr>
                <a:t>菜品收档时要注意冷冻和冷藏菜品分开存放、擦拭底仓时要关闭电源。</a:t>
              </a:r>
              <a:endParaRPr lang="zh-CN" altLang="en-US" sz="1400" b="1" dirty="0">
                <a:solidFill>
                  <a:srgbClr val="002060"/>
                </a:solidFill>
              </a:endParaRPr>
            </a:p>
          </p:txBody>
        </p:sp>
        <p:sp>
          <p:nvSpPr>
            <p:cNvPr id="36" name="梯形 35"/>
            <p:cNvSpPr/>
            <p:nvPr/>
          </p:nvSpPr>
          <p:spPr>
            <a:xfrm rot="10800000">
              <a:off x="4324434" y="2758400"/>
              <a:ext cx="1694956" cy="165519"/>
            </a:xfrm>
            <a:prstGeom prst="trapezoid">
              <a:avLst>
                <a:gd name="adj" fmla="val 67593"/>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09600" fontAlgn="auto">
                <a:spcBef>
                  <a:spcPts val="0"/>
                </a:spcBef>
                <a:spcAft>
                  <a:spcPts val="0"/>
                </a:spcAft>
                <a:defRPr/>
              </a:pPr>
              <a:endParaRPr lang="zh-CN" altLang="en-US" sz="3200" dirty="0"/>
            </a:p>
          </p:txBody>
        </p:sp>
      </p:grpSp>
      <p:grpSp>
        <p:nvGrpSpPr>
          <p:cNvPr id="3" name="组 38"/>
          <p:cNvGrpSpPr/>
          <p:nvPr/>
        </p:nvGrpSpPr>
        <p:grpSpPr bwMode="auto">
          <a:xfrm>
            <a:off x="3380562" y="3219471"/>
            <a:ext cx="2357454" cy="3638529"/>
            <a:chOff x="4324434" y="1613153"/>
            <a:chExt cx="1694956" cy="2936189"/>
          </a:xfrm>
          <a:effectLst>
            <a:outerShdw blurRad="50800" dist="38100" dir="2700000" algn="tl" rotWithShape="0">
              <a:prstClr val="black">
                <a:alpha val="40000"/>
              </a:prstClr>
            </a:outerShdw>
          </a:effectLst>
        </p:grpSpPr>
        <p:sp>
          <p:nvSpPr>
            <p:cNvPr id="52" name="矩形 51"/>
            <p:cNvSpPr/>
            <p:nvPr/>
          </p:nvSpPr>
          <p:spPr>
            <a:xfrm rot="10800000">
              <a:off x="4324434" y="1613153"/>
              <a:ext cx="1694956" cy="1149108"/>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09600" fontAlgn="auto">
                <a:spcBef>
                  <a:spcPts val="0"/>
                </a:spcBef>
                <a:spcAft>
                  <a:spcPts val="0"/>
                </a:spcAft>
                <a:defRPr/>
              </a:pPr>
              <a:endParaRPr lang="zh-CN" altLang="en-US" sz="3200" b="1" dirty="0">
                <a:ln w="18000">
                  <a:solidFill>
                    <a:schemeClr val="accent2">
                      <a:satMod val="140000"/>
                    </a:schemeClr>
                  </a:solidFill>
                  <a:prstDash val="solid"/>
                  <a:miter lim="800000"/>
                </a:ln>
                <a:noFill/>
                <a:effectLst>
                  <a:outerShdw blurRad="25500" dist="23000" dir="7020000" algn="tl">
                    <a:srgbClr val="000000">
                      <a:alpha val="50000"/>
                    </a:srgbClr>
                  </a:outerShdw>
                </a:effectLst>
              </a:endParaRPr>
            </a:p>
          </p:txBody>
        </p:sp>
        <p:sp>
          <p:nvSpPr>
            <p:cNvPr id="53" name="矩形 52"/>
            <p:cNvSpPr/>
            <p:nvPr/>
          </p:nvSpPr>
          <p:spPr>
            <a:xfrm rot="10800000">
              <a:off x="4432826" y="2923919"/>
              <a:ext cx="1479364" cy="1625423"/>
            </a:xfrm>
            <a:prstGeom prst="rect">
              <a:avLst/>
            </a:prstGeom>
            <a:solidFill>
              <a:schemeClr val="bg1">
                <a:lumMod val="75000"/>
                <a:alpha val="78039"/>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09600" fontAlgn="auto">
                <a:spcBef>
                  <a:spcPts val="0"/>
                </a:spcBef>
                <a:spcAft>
                  <a:spcPts val="0"/>
                </a:spcAft>
                <a:defRPr/>
              </a:pPr>
              <a:endParaRPr lang="zh-CN" altLang="en-US" sz="3200"/>
            </a:p>
          </p:txBody>
        </p:sp>
        <p:sp>
          <p:nvSpPr>
            <p:cNvPr id="54" name="梯形 53"/>
            <p:cNvSpPr/>
            <p:nvPr/>
          </p:nvSpPr>
          <p:spPr>
            <a:xfrm rot="10800000">
              <a:off x="4324434" y="2758400"/>
              <a:ext cx="1694956" cy="165519"/>
            </a:xfrm>
            <a:prstGeom prst="trapezoid">
              <a:avLst>
                <a:gd name="adj" fmla="val 67593"/>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09600" fontAlgn="auto">
                <a:spcBef>
                  <a:spcPts val="0"/>
                </a:spcBef>
                <a:spcAft>
                  <a:spcPts val="0"/>
                </a:spcAft>
                <a:defRPr/>
              </a:pPr>
              <a:endParaRPr lang="zh-CN" altLang="en-US" sz="3200"/>
            </a:p>
          </p:txBody>
        </p:sp>
      </p:grpSp>
      <p:grpSp>
        <p:nvGrpSpPr>
          <p:cNvPr id="4" name="组 38"/>
          <p:cNvGrpSpPr/>
          <p:nvPr/>
        </p:nvGrpSpPr>
        <p:grpSpPr bwMode="auto">
          <a:xfrm>
            <a:off x="6452396" y="3219471"/>
            <a:ext cx="2357454" cy="3638529"/>
            <a:chOff x="4324434" y="1613153"/>
            <a:chExt cx="1694956" cy="2936189"/>
          </a:xfrm>
          <a:effectLst>
            <a:outerShdw blurRad="50800" dist="38100" dir="2700000" algn="tl" rotWithShape="0">
              <a:prstClr val="black">
                <a:alpha val="40000"/>
              </a:prstClr>
            </a:outerShdw>
          </a:effectLst>
        </p:grpSpPr>
        <p:sp>
          <p:nvSpPr>
            <p:cNvPr id="63" name="矩形 62"/>
            <p:cNvSpPr/>
            <p:nvPr/>
          </p:nvSpPr>
          <p:spPr>
            <a:xfrm rot="10800000">
              <a:off x="4324434" y="1613153"/>
              <a:ext cx="1694956" cy="1149108"/>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09600" fontAlgn="auto">
                <a:spcBef>
                  <a:spcPts val="0"/>
                </a:spcBef>
                <a:spcAft>
                  <a:spcPts val="0"/>
                </a:spcAft>
                <a:defRPr/>
              </a:pPr>
              <a:endParaRPr lang="zh-CN" altLang="en-US" sz="3200" b="1" dirty="0">
                <a:ln w="18000">
                  <a:solidFill>
                    <a:schemeClr val="accent2">
                      <a:satMod val="140000"/>
                    </a:schemeClr>
                  </a:solidFill>
                  <a:prstDash val="solid"/>
                  <a:miter lim="800000"/>
                </a:ln>
                <a:noFill/>
                <a:effectLst>
                  <a:outerShdw blurRad="25500" dist="23000" dir="7020000" algn="tl">
                    <a:srgbClr val="000000">
                      <a:alpha val="50000"/>
                    </a:srgbClr>
                  </a:outerShdw>
                </a:effectLst>
              </a:endParaRPr>
            </a:p>
          </p:txBody>
        </p:sp>
        <p:sp>
          <p:nvSpPr>
            <p:cNvPr id="64" name="矩形 63"/>
            <p:cNvSpPr/>
            <p:nvPr/>
          </p:nvSpPr>
          <p:spPr>
            <a:xfrm rot="10800000">
              <a:off x="4432826" y="2923919"/>
              <a:ext cx="1479364" cy="1625423"/>
            </a:xfrm>
            <a:prstGeom prst="rect">
              <a:avLst/>
            </a:prstGeom>
            <a:solidFill>
              <a:schemeClr val="bg1">
                <a:lumMod val="75000"/>
                <a:alpha val="78039"/>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09600" fontAlgn="auto">
                <a:spcBef>
                  <a:spcPts val="0"/>
                </a:spcBef>
                <a:spcAft>
                  <a:spcPts val="0"/>
                </a:spcAft>
                <a:defRPr/>
              </a:pPr>
              <a:endParaRPr lang="zh-CN" altLang="en-US" sz="3200"/>
            </a:p>
          </p:txBody>
        </p:sp>
        <p:sp>
          <p:nvSpPr>
            <p:cNvPr id="65" name="梯形 64"/>
            <p:cNvSpPr/>
            <p:nvPr/>
          </p:nvSpPr>
          <p:spPr>
            <a:xfrm rot="10800000">
              <a:off x="4324434" y="2758400"/>
              <a:ext cx="1694956" cy="165519"/>
            </a:xfrm>
            <a:prstGeom prst="trapezoid">
              <a:avLst>
                <a:gd name="adj" fmla="val 67593"/>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09600" fontAlgn="auto">
                <a:spcBef>
                  <a:spcPts val="0"/>
                </a:spcBef>
                <a:spcAft>
                  <a:spcPts val="0"/>
                </a:spcAft>
                <a:defRPr/>
              </a:pPr>
              <a:endParaRPr lang="zh-CN" altLang="en-US" sz="3200"/>
            </a:p>
          </p:txBody>
        </p:sp>
      </p:grpSp>
      <p:sp>
        <p:nvSpPr>
          <p:cNvPr id="26" name="矩形 25"/>
          <p:cNvSpPr/>
          <p:nvPr/>
        </p:nvSpPr>
        <p:spPr>
          <a:xfrm>
            <a:off x="6452396" y="3143248"/>
            <a:ext cx="2357455" cy="1384995"/>
          </a:xfrm>
          <a:prstGeom prst="rect">
            <a:avLst/>
          </a:prstGeom>
        </p:spPr>
        <p:txBody>
          <a:bodyPr wrap="square">
            <a:spAutoFit/>
          </a:bodyPr>
          <a:lstStyle/>
          <a:p>
            <a:pPr algn="ctr" defTabSz="609600" fontAlgn="auto">
              <a:spcBef>
                <a:spcPts val="0"/>
              </a:spcBef>
              <a:spcAft>
                <a:spcPts val="0"/>
              </a:spcAft>
              <a:defRPr/>
            </a:pPr>
            <a:endParaRPr lang="en-US" altLang="zh-CN" sz="1400" b="1" dirty="0" smtClean="0">
              <a:ln w="18000">
                <a:solidFill>
                  <a:schemeClr val="accent2">
                    <a:satMod val="140000"/>
                  </a:schemeClr>
                </a:solidFill>
                <a:prstDash val="solid"/>
                <a:miter lim="800000"/>
              </a:ln>
              <a:effectLst>
                <a:outerShdw blurRad="25500" dist="23000" dir="7020000" algn="tl">
                  <a:srgbClr val="000000">
                    <a:alpha val="50000"/>
                  </a:srgbClr>
                </a:outerShdw>
              </a:effectLst>
            </a:endParaRPr>
          </a:p>
          <a:p>
            <a:pPr algn="ctr" defTabSz="609600" fontAlgn="auto">
              <a:spcBef>
                <a:spcPts val="0"/>
              </a:spcBef>
              <a:spcAft>
                <a:spcPts val="0"/>
              </a:spcAft>
              <a:defRPr/>
            </a:pPr>
            <a:r>
              <a:rPr lang="zh-CN" altLang="en-US" sz="1400" b="1" dirty="0" smtClean="0">
                <a:ln w="18000">
                  <a:solidFill>
                    <a:schemeClr val="accent2">
                      <a:satMod val="140000"/>
                    </a:schemeClr>
                  </a:solidFill>
                  <a:prstDash val="solid"/>
                  <a:miter lim="800000"/>
                </a:ln>
                <a:effectLst>
                  <a:outerShdw blurRad="25500" dist="23000" dir="7020000" algn="tl">
                    <a:srgbClr val="000000">
                      <a:alpha val="50000"/>
                    </a:srgbClr>
                  </a:outerShdw>
                </a:effectLst>
              </a:rPr>
              <a:t>冷冻柜收档要求：</a:t>
            </a:r>
            <a:endParaRPr lang="en-US" altLang="zh-CN" sz="1400" b="1" dirty="0" smtClean="0">
              <a:ln w="18000">
                <a:solidFill>
                  <a:schemeClr val="accent2">
                    <a:satMod val="140000"/>
                  </a:schemeClr>
                </a:solidFill>
                <a:prstDash val="solid"/>
                <a:miter lim="800000"/>
              </a:ln>
              <a:effectLst>
                <a:outerShdw blurRad="25500" dist="23000" dir="7020000" algn="tl">
                  <a:srgbClr val="000000">
                    <a:alpha val="50000"/>
                  </a:srgbClr>
                </a:outerShdw>
              </a:effectLst>
            </a:endParaRPr>
          </a:p>
          <a:p>
            <a:pPr algn="ctr" defTabSz="609600" fontAlgn="auto">
              <a:spcBef>
                <a:spcPts val="0"/>
              </a:spcBef>
              <a:spcAft>
                <a:spcPts val="0"/>
              </a:spcAft>
              <a:defRPr/>
            </a:pPr>
            <a:endParaRPr lang="en-US" altLang="zh-CN" sz="1400" b="1" dirty="0" smtClean="0">
              <a:ln w="18000">
                <a:solidFill>
                  <a:schemeClr val="accent2">
                    <a:satMod val="140000"/>
                  </a:schemeClr>
                </a:solidFill>
                <a:prstDash val="solid"/>
                <a:miter lim="800000"/>
              </a:ln>
              <a:effectLst>
                <a:outerShdw blurRad="25500" dist="23000" dir="7020000" algn="tl">
                  <a:srgbClr val="000000">
                    <a:alpha val="50000"/>
                  </a:srgbClr>
                </a:outerShdw>
              </a:effectLst>
            </a:endParaRPr>
          </a:p>
          <a:p>
            <a:pPr algn="ctr" defTabSz="609600" fontAlgn="auto">
              <a:spcBef>
                <a:spcPts val="0"/>
              </a:spcBef>
              <a:spcAft>
                <a:spcPts val="0"/>
              </a:spcAft>
              <a:defRPr/>
            </a:pPr>
            <a:r>
              <a:rPr lang="zh-CN" altLang="en-US" sz="1400" b="1" dirty="0" smtClean="0">
                <a:ln w="18000">
                  <a:solidFill>
                    <a:schemeClr val="accent2">
                      <a:satMod val="140000"/>
                    </a:schemeClr>
                  </a:solidFill>
                  <a:prstDash val="solid"/>
                  <a:miter lim="800000"/>
                </a:ln>
                <a:effectLst>
                  <a:outerShdw blurRad="25500" dist="23000" dir="7020000" algn="tl">
                    <a:srgbClr val="000000">
                      <a:alpha val="50000"/>
                    </a:srgbClr>
                  </a:outerShdw>
                </a:effectLst>
              </a:rPr>
              <a:t>表面无油渍，水渍印记、冷冻和冷藏食材要分开存放，摆放整齐。</a:t>
            </a:r>
            <a:endParaRPr lang="en-US" altLang="zh-CN" sz="1400" b="1" dirty="0" smtClean="0">
              <a:ln w="18000">
                <a:solidFill>
                  <a:schemeClr val="accent2">
                    <a:satMod val="140000"/>
                  </a:schemeClr>
                </a:solidFill>
                <a:prstDash val="solid"/>
                <a:miter lim="800000"/>
              </a:ln>
              <a:effectLst>
                <a:outerShdw blurRad="25500" dist="23000" dir="7020000" algn="tl">
                  <a:srgbClr val="000000">
                    <a:alpha val="50000"/>
                  </a:srgbClr>
                </a:outerShdw>
              </a:effectLst>
            </a:endParaRPr>
          </a:p>
        </p:txBody>
      </p:sp>
      <p:sp>
        <p:nvSpPr>
          <p:cNvPr id="27" name="矩形 26"/>
          <p:cNvSpPr/>
          <p:nvPr/>
        </p:nvSpPr>
        <p:spPr>
          <a:xfrm>
            <a:off x="6666710" y="5175136"/>
            <a:ext cx="1928826" cy="1446550"/>
          </a:xfrm>
          <a:prstGeom prst="rect">
            <a:avLst/>
          </a:prstGeom>
        </p:spPr>
        <p:txBody>
          <a:bodyPr wrap="square">
            <a:spAutoFit/>
          </a:bodyPr>
          <a:lstStyle/>
          <a:p>
            <a:pPr algn="ctr" defTabSz="609600" fontAlgn="auto">
              <a:spcBef>
                <a:spcPts val="0"/>
              </a:spcBef>
              <a:spcAft>
                <a:spcPts val="0"/>
              </a:spcAft>
              <a:defRPr/>
            </a:pPr>
            <a:r>
              <a:rPr lang="zh-CN" altLang="en-US" sz="1600" b="1" dirty="0" smtClean="0">
                <a:solidFill>
                  <a:srgbClr val="FF0000"/>
                </a:solidFill>
              </a:rPr>
              <a:t>注意事项：</a:t>
            </a:r>
          </a:p>
          <a:p>
            <a:pPr algn="ctr" defTabSz="609600" fontAlgn="auto">
              <a:spcBef>
                <a:spcPts val="0"/>
              </a:spcBef>
              <a:spcAft>
                <a:spcPts val="0"/>
              </a:spcAft>
              <a:defRPr/>
            </a:pPr>
            <a:r>
              <a:rPr lang="zh-CN" altLang="en-US" sz="1400" b="1" dirty="0" smtClean="0">
                <a:solidFill>
                  <a:srgbClr val="002060"/>
                </a:solidFill>
              </a:rPr>
              <a:t>随时清理压缩机散热网，结冰和舱内卫生。温控器不能一次调控</a:t>
            </a:r>
            <a:r>
              <a:rPr lang="en-US" altLang="zh-CN" sz="1400" b="1" dirty="0" smtClean="0">
                <a:solidFill>
                  <a:srgbClr val="002060"/>
                </a:solidFill>
              </a:rPr>
              <a:t>2</a:t>
            </a:r>
            <a:r>
              <a:rPr lang="zh-CN" altLang="en-US" sz="1400" b="1" dirty="0" smtClean="0">
                <a:solidFill>
                  <a:srgbClr val="002060"/>
                </a:solidFill>
              </a:rPr>
              <a:t>度以上刻度，要多次微调达到合适温度。</a:t>
            </a:r>
            <a:endParaRPr lang="zh-CN" altLang="en-US" sz="1400" b="1" dirty="0">
              <a:solidFill>
                <a:srgbClr val="002060"/>
              </a:solidFill>
            </a:endParaRPr>
          </a:p>
        </p:txBody>
      </p:sp>
      <p:sp>
        <p:nvSpPr>
          <p:cNvPr id="28" name="矩形 27"/>
          <p:cNvSpPr/>
          <p:nvPr/>
        </p:nvSpPr>
        <p:spPr>
          <a:xfrm>
            <a:off x="3380562" y="3071810"/>
            <a:ext cx="2428892" cy="1415772"/>
          </a:xfrm>
          <a:prstGeom prst="rect">
            <a:avLst/>
          </a:prstGeom>
        </p:spPr>
        <p:txBody>
          <a:bodyPr wrap="square">
            <a:spAutoFit/>
          </a:bodyPr>
          <a:lstStyle/>
          <a:p>
            <a:pPr algn="ctr" defTabSz="609600" fontAlgn="auto">
              <a:spcBef>
                <a:spcPts val="0"/>
              </a:spcBef>
              <a:spcAft>
                <a:spcPts val="0"/>
              </a:spcAft>
              <a:defRPr/>
            </a:pPr>
            <a:endParaRPr lang="en-US" altLang="zh-CN" sz="1600" b="1" dirty="0" smtClean="0">
              <a:ln w="18000">
                <a:solidFill>
                  <a:schemeClr val="accent2">
                    <a:satMod val="140000"/>
                  </a:schemeClr>
                </a:solidFill>
                <a:prstDash val="solid"/>
                <a:miter lim="800000"/>
              </a:ln>
              <a:effectLst>
                <a:outerShdw blurRad="25500" dist="23000" dir="7020000" algn="tl">
                  <a:srgbClr val="000000">
                    <a:alpha val="50000"/>
                  </a:srgbClr>
                </a:outerShdw>
              </a:effectLst>
            </a:endParaRPr>
          </a:p>
          <a:p>
            <a:pPr algn="ctr" defTabSz="609600" fontAlgn="auto">
              <a:spcBef>
                <a:spcPts val="0"/>
              </a:spcBef>
              <a:spcAft>
                <a:spcPts val="0"/>
              </a:spcAft>
              <a:defRPr/>
            </a:pPr>
            <a:r>
              <a:rPr lang="zh-CN" altLang="en-US" sz="1400" b="1" dirty="0" smtClean="0">
                <a:ln w="18000">
                  <a:solidFill>
                    <a:schemeClr val="accent2">
                      <a:satMod val="140000"/>
                    </a:schemeClr>
                  </a:solidFill>
                  <a:prstDash val="solid"/>
                  <a:miter lim="800000"/>
                </a:ln>
                <a:effectLst>
                  <a:outerShdw blurRad="25500" dist="23000" dir="7020000" algn="tl">
                    <a:srgbClr val="000000">
                      <a:alpha val="50000"/>
                    </a:srgbClr>
                  </a:outerShdw>
                </a:effectLst>
              </a:rPr>
              <a:t>操作台收档要求：</a:t>
            </a:r>
            <a:endParaRPr lang="en-US" altLang="zh-CN" sz="1400" b="1" dirty="0" smtClean="0">
              <a:ln w="18000">
                <a:solidFill>
                  <a:schemeClr val="accent2">
                    <a:satMod val="140000"/>
                  </a:schemeClr>
                </a:solidFill>
                <a:prstDash val="solid"/>
                <a:miter lim="800000"/>
              </a:ln>
              <a:effectLst>
                <a:outerShdw blurRad="25500" dist="23000" dir="7020000" algn="tl">
                  <a:srgbClr val="000000">
                    <a:alpha val="50000"/>
                  </a:srgbClr>
                </a:outerShdw>
              </a:effectLst>
            </a:endParaRPr>
          </a:p>
          <a:p>
            <a:pPr algn="ctr" defTabSz="609600" fontAlgn="auto">
              <a:spcBef>
                <a:spcPts val="0"/>
              </a:spcBef>
              <a:spcAft>
                <a:spcPts val="0"/>
              </a:spcAft>
              <a:defRPr/>
            </a:pPr>
            <a:endParaRPr lang="en-US" altLang="zh-CN" sz="1400" b="1" dirty="0" smtClean="0">
              <a:ln w="18000">
                <a:solidFill>
                  <a:schemeClr val="accent2">
                    <a:satMod val="140000"/>
                  </a:schemeClr>
                </a:solidFill>
                <a:prstDash val="solid"/>
                <a:miter lim="800000"/>
              </a:ln>
              <a:effectLst>
                <a:outerShdw blurRad="25500" dist="23000" dir="7020000" algn="tl">
                  <a:srgbClr val="000000">
                    <a:alpha val="50000"/>
                  </a:srgbClr>
                </a:outerShdw>
              </a:effectLst>
            </a:endParaRPr>
          </a:p>
          <a:p>
            <a:pPr algn="ctr" defTabSz="609600" fontAlgn="auto">
              <a:spcBef>
                <a:spcPts val="0"/>
              </a:spcBef>
              <a:spcAft>
                <a:spcPts val="0"/>
              </a:spcAft>
              <a:defRPr/>
            </a:pPr>
            <a:r>
              <a:rPr lang="zh-CN" altLang="en-US" sz="1400" b="1" dirty="0" smtClean="0">
                <a:ln w="18000">
                  <a:solidFill>
                    <a:schemeClr val="accent2">
                      <a:satMod val="140000"/>
                    </a:schemeClr>
                  </a:solidFill>
                  <a:prstDash val="solid"/>
                  <a:miter lim="800000"/>
                </a:ln>
                <a:effectLst>
                  <a:outerShdw blurRad="25500" dist="23000" dir="7020000" algn="tl">
                    <a:srgbClr val="000000">
                      <a:alpha val="50000"/>
                    </a:srgbClr>
                  </a:outerShdw>
                </a:effectLst>
              </a:rPr>
              <a:t>配菜岗配菜台要里外擦拭干净、确保台面无残渣。油渍。水渍，层架物品摆放整齐。</a:t>
            </a:r>
            <a:endParaRPr lang="en-US" altLang="zh-CN" sz="1400" b="1" dirty="0" smtClean="0">
              <a:ln w="18000">
                <a:solidFill>
                  <a:schemeClr val="accent2">
                    <a:satMod val="140000"/>
                  </a:schemeClr>
                </a:solidFill>
                <a:prstDash val="solid"/>
                <a:miter lim="800000"/>
              </a:ln>
              <a:effectLst>
                <a:outerShdw blurRad="25500" dist="23000" dir="7020000" algn="tl">
                  <a:srgbClr val="000000">
                    <a:alpha val="50000"/>
                  </a:srgbClr>
                </a:outerShdw>
              </a:effectLst>
            </a:endParaRPr>
          </a:p>
        </p:txBody>
      </p:sp>
      <p:sp>
        <p:nvSpPr>
          <p:cNvPr id="30" name="矩形 29"/>
          <p:cNvSpPr/>
          <p:nvPr/>
        </p:nvSpPr>
        <p:spPr>
          <a:xfrm>
            <a:off x="3594875" y="4857760"/>
            <a:ext cx="2000265" cy="1477328"/>
          </a:xfrm>
          <a:prstGeom prst="rect">
            <a:avLst/>
          </a:prstGeom>
        </p:spPr>
        <p:txBody>
          <a:bodyPr wrap="square">
            <a:spAutoFit/>
          </a:bodyPr>
          <a:lstStyle/>
          <a:p>
            <a:pPr algn="ctr" defTabSz="609600" fontAlgn="auto">
              <a:spcBef>
                <a:spcPts val="0"/>
              </a:spcBef>
              <a:spcAft>
                <a:spcPts val="0"/>
              </a:spcAft>
              <a:defRPr/>
            </a:pPr>
            <a:endParaRPr lang="en-US" altLang="zh-CN" b="1" dirty="0" smtClean="0">
              <a:solidFill>
                <a:srgbClr val="FF0000"/>
              </a:solidFill>
            </a:endParaRPr>
          </a:p>
          <a:p>
            <a:pPr algn="ctr" defTabSz="609600" fontAlgn="auto">
              <a:spcBef>
                <a:spcPts val="0"/>
              </a:spcBef>
              <a:spcAft>
                <a:spcPts val="0"/>
              </a:spcAft>
              <a:defRPr/>
            </a:pPr>
            <a:r>
              <a:rPr lang="zh-CN" altLang="en-US" sz="1600" b="1" dirty="0" smtClean="0">
                <a:solidFill>
                  <a:srgbClr val="FF0000"/>
                </a:solidFill>
              </a:rPr>
              <a:t>注意事项：</a:t>
            </a:r>
            <a:endParaRPr lang="en-US" altLang="zh-CN" sz="1600" b="1" dirty="0" smtClean="0">
              <a:solidFill>
                <a:srgbClr val="FF0000"/>
              </a:solidFill>
            </a:endParaRPr>
          </a:p>
          <a:p>
            <a:pPr algn="ctr" defTabSz="609600" fontAlgn="auto">
              <a:spcBef>
                <a:spcPts val="0"/>
              </a:spcBef>
              <a:spcAft>
                <a:spcPts val="0"/>
              </a:spcAft>
              <a:defRPr/>
            </a:pPr>
            <a:r>
              <a:rPr lang="zh-CN" altLang="en-US" sz="1400" b="1" dirty="0" smtClean="0">
                <a:solidFill>
                  <a:srgbClr val="002060"/>
                </a:solidFill>
              </a:rPr>
              <a:t>配餐台不能用菜墩子、菜刀砸案面，柜体表面无坑洼痕迹。里外物见本色。</a:t>
            </a:r>
            <a:endParaRPr lang="zh-CN" altLang="en-US" sz="1400" b="1" dirty="0">
              <a:solidFill>
                <a:srgbClr val="002060"/>
              </a:solidFill>
            </a:endParaRPr>
          </a:p>
        </p:txBody>
      </p:sp>
      <p:grpSp>
        <p:nvGrpSpPr>
          <p:cNvPr id="5" name="组 38"/>
          <p:cNvGrpSpPr/>
          <p:nvPr/>
        </p:nvGrpSpPr>
        <p:grpSpPr bwMode="auto">
          <a:xfrm>
            <a:off x="9452793" y="3214686"/>
            <a:ext cx="2357454" cy="3643315"/>
            <a:chOff x="4324434" y="1613153"/>
            <a:chExt cx="1694956" cy="2940050"/>
          </a:xfrm>
          <a:effectLst>
            <a:outerShdw blurRad="50800" dist="38100" dir="2700000" algn="tl" rotWithShape="0">
              <a:prstClr val="black">
                <a:alpha val="40000"/>
              </a:prstClr>
            </a:outerShdw>
          </a:effectLst>
        </p:grpSpPr>
        <p:sp>
          <p:nvSpPr>
            <p:cNvPr id="33" name="矩形 32"/>
            <p:cNvSpPr/>
            <p:nvPr/>
          </p:nvSpPr>
          <p:spPr>
            <a:xfrm rot="10800000">
              <a:off x="4324434" y="1613153"/>
              <a:ext cx="1694956" cy="1149108"/>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09600" fontAlgn="auto">
                <a:spcBef>
                  <a:spcPts val="0"/>
                </a:spcBef>
                <a:spcAft>
                  <a:spcPts val="0"/>
                </a:spcAft>
                <a:defRPr/>
              </a:pPr>
              <a:endParaRPr lang="zh-CN" altLang="en-US" sz="1400" b="1" dirty="0">
                <a:ln w="18000">
                  <a:solidFill>
                    <a:schemeClr val="accent2">
                      <a:satMod val="140000"/>
                    </a:schemeClr>
                  </a:solidFill>
                  <a:prstDash val="solid"/>
                  <a:miter lim="800000"/>
                </a:ln>
                <a:noFill/>
                <a:effectLst>
                  <a:outerShdw blurRad="25500" dist="23000" dir="7020000" algn="tl">
                    <a:srgbClr val="000000">
                      <a:alpha val="50000"/>
                    </a:srgbClr>
                  </a:outerShdw>
                </a:effectLst>
              </a:endParaRPr>
            </a:p>
          </p:txBody>
        </p:sp>
        <p:sp>
          <p:nvSpPr>
            <p:cNvPr id="37" name="矩形 36"/>
            <p:cNvSpPr/>
            <p:nvPr/>
          </p:nvSpPr>
          <p:spPr>
            <a:xfrm rot="10800000" flipV="1">
              <a:off x="4427158" y="2881418"/>
              <a:ext cx="1479363" cy="1671785"/>
            </a:xfrm>
            <a:prstGeom prst="rect">
              <a:avLst/>
            </a:prstGeom>
            <a:solidFill>
              <a:schemeClr val="bg1">
                <a:lumMod val="75000"/>
                <a:alpha val="78039"/>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09600" fontAlgn="auto">
                <a:spcBef>
                  <a:spcPts val="0"/>
                </a:spcBef>
                <a:spcAft>
                  <a:spcPts val="0"/>
                </a:spcAft>
                <a:defRPr/>
              </a:pPr>
              <a:r>
                <a:rPr lang="zh-CN" altLang="en-US" sz="1600" b="1" dirty="0" smtClean="0">
                  <a:solidFill>
                    <a:srgbClr val="FF0000"/>
                  </a:solidFill>
                </a:rPr>
                <a:t>注意事项：</a:t>
              </a:r>
              <a:endParaRPr lang="en-US" altLang="zh-CN" b="1" dirty="0" smtClean="0">
                <a:solidFill>
                  <a:srgbClr val="FF0000"/>
                </a:solidFill>
              </a:endParaRPr>
            </a:p>
            <a:p>
              <a:pPr algn="ctr" defTabSz="609600" fontAlgn="auto">
                <a:spcBef>
                  <a:spcPts val="0"/>
                </a:spcBef>
                <a:spcAft>
                  <a:spcPts val="0"/>
                </a:spcAft>
                <a:defRPr/>
              </a:pPr>
              <a:r>
                <a:rPr lang="zh-CN" altLang="en-US" sz="1400" b="1" dirty="0" smtClean="0">
                  <a:solidFill>
                    <a:srgbClr val="002060"/>
                  </a:solidFill>
                </a:rPr>
                <a:t>菜墩子正反面清洗干净，刀入刀盒子，冲洗地面时注意压缩机溅到水。</a:t>
              </a:r>
              <a:endParaRPr lang="zh-CN" altLang="en-US" sz="1400" dirty="0"/>
            </a:p>
          </p:txBody>
        </p:sp>
        <p:sp>
          <p:nvSpPr>
            <p:cNvPr id="38" name="梯形 37"/>
            <p:cNvSpPr/>
            <p:nvPr/>
          </p:nvSpPr>
          <p:spPr>
            <a:xfrm rot="10800000">
              <a:off x="4324434" y="2758400"/>
              <a:ext cx="1694956" cy="165519"/>
            </a:xfrm>
            <a:prstGeom prst="trapezoid">
              <a:avLst>
                <a:gd name="adj" fmla="val 67593"/>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09600" fontAlgn="auto">
                <a:spcBef>
                  <a:spcPts val="0"/>
                </a:spcBef>
                <a:spcAft>
                  <a:spcPts val="0"/>
                </a:spcAft>
                <a:defRPr/>
              </a:pPr>
              <a:endParaRPr lang="zh-CN" altLang="en-US" sz="3200"/>
            </a:p>
          </p:txBody>
        </p:sp>
      </p:grpSp>
      <p:sp>
        <p:nvSpPr>
          <p:cNvPr id="39" name="矩形 38"/>
          <p:cNvSpPr/>
          <p:nvPr/>
        </p:nvSpPr>
        <p:spPr>
          <a:xfrm>
            <a:off x="7238214" y="3105835"/>
            <a:ext cx="1902611" cy="369332"/>
          </a:xfrm>
          <a:prstGeom prst="rect">
            <a:avLst/>
          </a:prstGeom>
        </p:spPr>
        <p:txBody>
          <a:bodyPr wrap="square">
            <a:spAutoFit/>
          </a:bodyPr>
          <a:lstStyle/>
          <a:p>
            <a:pPr algn="ctr" defTabSz="609600" fontAlgn="auto">
              <a:spcBef>
                <a:spcPts val="0"/>
              </a:spcBef>
              <a:spcAft>
                <a:spcPts val="0"/>
              </a:spcAft>
              <a:defRPr/>
            </a:pPr>
            <a:r>
              <a:rPr lang="zh-CN" altLang="en-US" b="1" dirty="0" smtClean="0">
                <a:solidFill>
                  <a:srgbClr val="002060"/>
                </a:solidFill>
              </a:rPr>
              <a:t>。</a:t>
            </a:r>
            <a:endParaRPr lang="zh-CN" altLang="en-US" b="1" dirty="0">
              <a:solidFill>
                <a:srgbClr val="002060"/>
              </a:solidFill>
            </a:endParaRPr>
          </a:p>
        </p:txBody>
      </p:sp>
      <p:sp>
        <p:nvSpPr>
          <p:cNvPr id="40" name="矩形 39"/>
          <p:cNvSpPr/>
          <p:nvPr/>
        </p:nvSpPr>
        <p:spPr>
          <a:xfrm>
            <a:off x="9524230" y="3357562"/>
            <a:ext cx="2357454" cy="1169551"/>
          </a:xfrm>
          <a:prstGeom prst="rect">
            <a:avLst/>
          </a:prstGeom>
        </p:spPr>
        <p:txBody>
          <a:bodyPr wrap="square">
            <a:spAutoFit/>
          </a:bodyPr>
          <a:lstStyle/>
          <a:p>
            <a:pPr algn="ctr" defTabSz="609600" fontAlgn="auto">
              <a:spcBef>
                <a:spcPts val="0"/>
              </a:spcBef>
              <a:spcAft>
                <a:spcPts val="0"/>
              </a:spcAft>
              <a:defRPr/>
            </a:pPr>
            <a:r>
              <a:rPr lang="zh-CN" altLang="en-US" sz="1400" b="1" dirty="0" smtClean="0">
                <a:ln w="18000">
                  <a:solidFill>
                    <a:schemeClr val="accent2">
                      <a:satMod val="140000"/>
                    </a:schemeClr>
                  </a:solidFill>
                  <a:prstDash val="solid"/>
                  <a:miter lim="800000"/>
                </a:ln>
                <a:effectLst>
                  <a:outerShdw blurRad="25500" dist="23000" dir="7020000" algn="tl">
                    <a:srgbClr val="000000">
                      <a:alpha val="50000"/>
                    </a:srgbClr>
                  </a:outerShdw>
                </a:effectLst>
              </a:rPr>
              <a:t>     保鲜柜要求：</a:t>
            </a:r>
            <a:endParaRPr lang="en-US" altLang="zh-CN" sz="1400" b="1" dirty="0" smtClean="0">
              <a:ln w="18000">
                <a:solidFill>
                  <a:schemeClr val="accent2">
                    <a:satMod val="140000"/>
                  </a:schemeClr>
                </a:solidFill>
                <a:prstDash val="solid"/>
                <a:miter lim="800000"/>
              </a:ln>
              <a:effectLst>
                <a:outerShdw blurRad="25500" dist="23000" dir="7020000" algn="tl">
                  <a:srgbClr val="000000">
                    <a:alpha val="50000"/>
                  </a:srgbClr>
                </a:outerShdw>
              </a:effectLst>
            </a:endParaRPr>
          </a:p>
          <a:p>
            <a:pPr algn="ctr" defTabSz="609600" fontAlgn="auto">
              <a:spcBef>
                <a:spcPts val="0"/>
              </a:spcBef>
              <a:spcAft>
                <a:spcPts val="0"/>
              </a:spcAft>
              <a:defRPr/>
            </a:pPr>
            <a:endParaRPr lang="en-US" altLang="zh-CN" sz="1400" b="1" dirty="0" smtClean="0">
              <a:ln w="18000">
                <a:solidFill>
                  <a:schemeClr val="accent2">
                    <a:satMod val="140000"/>
                  </a:schemeClr>
                </a:solidFill>
                <a:prstDash val="solid"/>
                <a:miter lim="800000"/>
              </a:ln>
              <a:effectLst>
                <a:outerShdw blurRad="25500" dist="23000" dir="7020000" algn="tl">
                  <a:srgbClr val="000000">
                    <a:alpha val="50000"/>
                  </a:srgbClr>
                </a:outerShdw>
              </a:effectLst>
            </a:endParaRPr>
          </a:p>
          <a:p>
            <a:pPr algn="ctr" defTabSz="609600" fontAlgn="auto">
              <a:spcBef>
                <a:spcPts val="0"/>
              </a:spcBef>
              <a:spcAft>
                <a:spcPts val="0"/>
              </a:spcAft>
              <a:defRPr/>
            </a:pPr>
            <a:r>
              <a:rPr lang="zh-CN" altLang="en-US" sz="1400" b="1" dirty="0" smtClean="0">
                <a:ln w="18000">
                  <a:solidFill>
                    <a:schemeClr val="accent2">
                      <a:satMod val="140000"/>
                    </a:schemeClr>
                  </a:solidFill>
                  <a:prstDash val="solid"/>
                  <a:miter lim="800000"/>
                </a:ln>
                <a:effectLst>
                  <a:outerShdw blurRad="25500" dist="23000" dir="7020000" algn="tl">
                    <a:srgbClr val="000000">
                      <a:alpha val="50000"/>
                    </a:srgbClr>
                  </a:outerShdw>
                </a:effectLst>
              </a:rPr>
              <a:t>确保柜体无油渍，水渍印记。保鲜盒刷洗干净摆放整齐。</a:t>
            </a:r>
            <a:endParaRPr lang="en-US" altLang="zh-CN" sz="1400" b="1" dirty="0" smtClean="0">
              <a:ln w="18000">
                <a:solidFill>
                  <a:schemeClr val="accent2">
                    <a:satMod val="140000"/>
                  </a:schemeClr>
                </a:solidFill>
                <a:prstDash val="solid"/>
                <a:miter lim="800000"/>
              </a:ln>
              <a:effectLst>
                <a:outerShdw blurRad="25500" dist="23000" dir="7020000" algn="tl">
                  <a:srgbClr val="000000">
                    <a:alpha val="50000"/>
                  </a:srgbClr>
                </a:outerShdw>
              </a:effectLst>
            </a:endParaRPr>
          </a:p>
          <a:p>
            <a:pPr algn="ctr" defTabSz="609600" fontAlgn="auto">
              <a:spcBef>
                <a:spcPts val="0"/>
              </a:spcBef>
              <a:spcAft>
                <a:spcPts val="0"/>
              </a:spcAft>
              <a:defRPr/>
            </a:pPr>
            <a:endParaRPr lang="en-US" altLang="zh-CN" sz="1400" b="1" dirty="0" smtClean="0">
              <a:ln w="18000">
                <a:solidFill>
                  <a:schemeClr val="accent2">
                    <a:satMod val="140000"/>
                  </a:schemeClr>
                </a:solidFill>
                <a:prstDash val="solid"/>
                <a:miter lim="800000"/>
              </a:ln>
              <a:effectLst>
                <a:outerShdw blurRad="25500" dist="23000" dir="7020000" algn="tl">
                  <a:srgbClr val="000000">
                    <a:alpha val="50000"/>
                  </a:srgbClr>
                </a:outerShdw>
              </a:effectLst>
            </a:endParaRPr>
          </a:p>
        </p:txBody>
      </p:sp>
      <p:pic>
        <p:nvPicPr>
          <p:cNvPr id="31" name="图片 30" descr="微信图片_20180919150216.jpg"/>
          <p:cNvPicPr>
            <a:picLocks noChangeAspect="1"/>
          </p:cNvPicPr>
          <p:nvPr/>
        </p:nvPicPr>
        <p:blipFill>
          <a:blip r:embed="rId2" cstate="print"/>
          <a:stretch>
            <a:fillRect/>
          </a:stretch>
        </p:blipFill>
        <p:spPr>
          <a:xfrm>
            <a:off x="380166" y="1643050"/>
            <a:ext cx="2357454" cy="1553753"/>
          </a:xfrm>
          <a:prstGeom prst="rect">
            <a:avLst/>
          </a:prstGeom>
        </p:spPr>
      </p:pic>
      <p:pic>
        <p:nvPicPr>
          <p:cNvPr id="32" name="图片 31" descr="微信图片_20181013155729.jpg"/>
          <p:cNvPicPr>
            <a:picLocks noChangeAspect="1"/>
          </p:cNvPicPr>
          <p:nvPr/>
        </p:nvPicPr>
        <p:blipFill>
          <a:blip r:embed="rId3" cstate="print"/>
          <a:stretch>
            <a:fillRect/>
          </a:stretch>
        </p:blipFill>
        <p:spPr>
          <a:xfrm>
            <a:off x="3380562" y="1625215"/>
            <a:ext cx="2357454" cy="1589471"/>
          </a:xfrm>
          <a:prstGeom prst="rect">
            <a:avLst/>
          </a:prstGeom>
        </p:spPr>
      </p:pic>
      <p:pic>
        <p:nvPicPr>
          <p:cNvPr id="41" name="图片 40" descr="微信图片_20181013155735.jpg"/>
          <p:cNvPicPr>
            <a:picLocks noChangeAspect="1"/>
          </p:cNvPicPr>
          <p:nvPr/>
        </p:nvPicPr>
        <p:blipFill>
          <a:blip r:embed="rId4" cstate="print"/>
          <a:stretch>
            <a:fillRect/>
          </a:stretch>
        </p:blipFill>
        <p:spPr>
          <a:xfrm>
            <a:off x="6452396" y="1643050"/>
            <a:ext cx="2357454" cy="1571636"/>
          </a:xfrm>
          <a:prstGeom prst="rect">
            <a:avLst/>
          </a:prstGeom>
        </p:spPr>
      </p:pic>
      <p:pic>
        <p:nvPicPr>
          <p:cNvPr id="42" name="图片 41" descr="微信图片_20181013155758.jpg"/>
          <p:cNvPicPr>
            <a:picLocks noChangeAspect="1"/>
          </p:cNvPicPr>
          <p:nvPr/>
        </p:nvPicPr>
        <p:blipFill>
          <a:blip r:embed="rId5" cstate="print"/>
          <a:stretch>
            <a:fillRect/>
          </a:stretch>
        </p:blipFill>
        <p:spPr>
          <a:xfrm>
            <a:off x="9452792" y="1643050"/>
            <a:ext cx="2357454" cy="1553753"/>
          </a:xfrm>
          <a:prstGeom prst="rect">
            <a:avLst/>
          </a:prstGeom>
        </p:spPr>
      </p:pic>
    </p:spTree>
  </p:cSld>
  <p:clrMapOvr>
    <a:masterClrMapping/>
  </p:clrMapOvr>
  <mc:AlternateContent xmlns:mc="http://schemas.openxmlformats.org/markup-compatibility/2006">
    <mc:Choice xmlns:p14="http://schemas.microsoft.com/office/powerpoint/2010/main" xmlns="" Requires="p14">
      <p:transition spd="slow" p14:dur="1100">
        <p14:switch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afterEffect">
                                  <p:stCondLst>
                                    <p:cond delay="0"/>
                                  </p:stCondLst>
                                  <p:iterate type="lt">
                                    <p:tmPct val="10000"/>
                                  </p:iterate>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fltVal val="0"/>
                                          </p:val>
                                        </p:tav>
                                        <p:tav tm="100000">
                                          <p:val>
                                            <p:strVal val="#ppt_w"/>
                                          </p:val>
                                        </p:tav>
                                      </p:tavLst>
                                    </p:anim>
                                    <p:anim calcmode="lin" valueType="num">
                                      <p:cBhvr>
                                        <p:cTn id="8" dur="500" fill="hold"/>
                                        <p:tgtEl>
                                          <p:spTgt spid="13"/>
                                        </p:tgtEl>
                                        <p:attrNameLst>
                                          <p:attrName>ppt_h</p:attrName>
                                        </p:attrNameLst>
                                      </p:cBhvr>
                                      <p:tavLst>
                                        <p:tav tm="0">
                                          <p:val>
                                            <p:fltVal val="0"/>
                                          </p:val>
                                        </p:tav>
                                        <p:tav tm="100000">
                                          <p:val>
                                            <p:strVal val="#ppt_h"/>
                                          </p:val>
                                        </p:tav>
                                      </p:tavLst>
                                    </p:anim>
                                  </p:childTnLst>
                                </p:cTn>
                              </p:par>
                            </p:childTnLst>
                          </p:cTn>
                        </p:par>
                        <p:par>
                          <p:cTn id="9" fill="hold">
                            <p:stCondLst>
                              <p:cond delay="800"/>
                            </p:stCondLst>
                            <p:childTnLst>
                              <p:par>
                                <p:cTn id="10" presetID="2" presetClass="entr" presetSubtype="2"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fill="hold"/>
                                        <p:tgtEl>
                                          <p:spTgt spid="2"/>
                                        </p:tgtEl>
                                        <p:attrNameLst>
                                          <p:attrName>ppt_x</p:attrName>
                                        </p:attrNameLst>
                                      </p:cBhvr>
                                      <p:tavLst>
                                        <p:tav tm="0">
                                          <p:val>
                                            <p:strVal val="1+#ppt_w/2"/>
                                          </p:val>
                                        </p:tav>
                                        <p:tav tm="100000">
                                          <p:val>
                                            <p:strVal val="#ppt_x"/>
                                          </p:val>
                                        </p:tav>
                                      </p:tavLst>
                                    </p:anim>
                                    <p:anim calcmode="lin" valueType="num">
                                      <p:cBhvr additive="base">
                                        <p:cTn id="13" dur="50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300"/>
                            </p:stCondLst>
                            <p:childTnLst>
                              <p:par>
                                <p:cTn id="15" presetID="2" presetClass="entr" presetSubtype="2" fill="hold" nodeType="after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additive="base">
                                        <p:cTn id="17" dur="500" fill="hold"/>
                                        <p:tgtEl>
                                          <p:spTgt spid="3"/>
                                        </p:tgtEl>
                                        <p:attrNameLst>
                                          <p:attrName>ppt_x</p:attrName>
                                        </p:attrNameLst>
                                      </p:cBhvr>
                                      <p:tavLst>
                                        <p:tav tm="0">
                                          <p:val>
                                            <p:strVal val="1+#ppt_w/2"/>
                                          </p:val>
                                        </p:tav>
                                        <p:tav tm="100000">
                                          <p:val>
                                            <p:strVal val="#ppt_x"/>
                                          </p:val>
                                        </p:tav>
                                      </p:tavLst>
                                    </p:anim>
                                    <p:anim calcmode="lin" valueType="num">
                                      <p:cBhvr additive="base">
                                        <p:cTn id="18" dur="500" fill="hold"/>
                                        <p:tgtEl>
                                          <p:spTgt spid="3"/>
                                        </p:tgtEl>
                                        <p:attrNameLst>
                                          <p:attrName>ppt_y</p:attrName>
                                        </p:attrNameLst>
                                      </p:cBhvr>
                                      <p:tavLst>
                                        <p:tav tm="0">
                                          <p:val>
                                            <p:strVal val="#ppt_y"/>
                                          </p:val>
                                        </p:tav>
                                        <p:tav tm="100000">
                                          <p:val>
                                            <p:strVal val="#ppt_y"/>
                                          </p:val>
                                        </p:tav>
                                      </p:tavLst>
                                    </p:anim>
                                  </p:childTnLst>
                                </p:cTn>
                              </p:par>
                            </p:childTnLst>
                          </p:cTn>
                        </p:par>
                        <p:par>
                          <p:cTn id="19" fill="hold">
                            <p:stCondLst>
                              <p:cond delay="1800"/>
                            </p:stCondLst>
                            <p:childTnLst>
                              <p:par>
                                <p:cTn id="20" presetID="2" presetClass="entr" presetSubtype="2" fill="hold" nodeType="afterEffect">
                                  <p:stCondLst>
                                    <p:cond delay="0"/>
                                  </p:stCondLst>
                                  <p:childTnLst>
                                    <p:set>
                                      <p:cBhvr>
                                        <p:cTn id="21" dur="1" fill="hold">
                                          <p:stCondLst>
                                            <p:cond delay="0"/>
                                          </p:stCondLst>
                                        </p:cTn>
                                        <p:tgtEl>
                                          <p:spTgt spid="4"/>
                                        </p:tgtEl>
                                        <p:attrNameLst>
                                          <p:attrName>style.visibility</p:attrName>
                                        </p:attrNameLst>
                                      </p:cBhvr>
                                      <p:to>
                                        <p:strVal val="visible"/>
                                      </p:to>
                                    </p:set>
                                    <p:anim calcmode="lin" valueType="num">
                                      <p:cBhvr additive="base">
                                        <p:cTn id="22" dur="500" fill="hold"/>
                                        <p:tgtEl>
                                          <p:spTgt spid="4"/>
                                        </p:tgtEl>
                                        <p:attrNameLst>
                                          <p:attrName>ppt_x</p:attrName>
                                        </p:attrNameLst>
                                      </p:cBhvr>
                                      <p:tavLst>
                                        <p:tav tm="0">
                                          <p:val>
                                            <p:strVal val="1+#ppt_w/2"/>
                                          </p:val>
                                        </p:tav>
                                        <p:tav tm="100000">
                                          <p:val>
                                            <p:strVal val="#ppt_x"/>
                                          </p:val>
                                        </p:tav>
                                      </p:tavLst>
                                    </p:anim>
                                    <p:anim calcmode="lin" valueType="num">
                                      <p:cBhvr additive="base">
                                        <p:cTn id="23" dur="500" fill="hold"/>
                                        <p:tgtEl>
                                          <p:spTgt spid="4"/>
                                        </p:tgtEl>
                                        <p:attrNameLst>
                                          <p:attrName>ppt_y</p:attrName>
                                        </p:attrNameLst>
                                      </p:cBhvr>
                                      <p:tavLst>
                                        <p:tav tm="0">
                                          <p:val>
                                            <p:strVal val="#ppt_y"/>
                                          </p:val>
                                        </p:tav>
                                        <p:tav tm="100000">
                                          <p:val>
                                            <p:strVal val="#ppt_y"/>
                                          </p:val>
                                        </p:tav>
                                      </p:tavLst>
                                    </p:anim>
                                  </p:childTnLst>
                                </p:cTn>
                              </p:par>
                            </p:childTnLst>
                          </p:cTn>
                        </p:par>
                        <p:par>
                          <p:cTn id="24" fill="hold">
                            <p:stCondLst>
                              <p:cond delay="2300"/>
                            </p:stCondLst>
                            <p:childTnLst>
                              <p:par>
                                <p:cTn id="25" presetID="2" presetClass="entr" presetSubtype="2" fill="hold" nodeType="afterEffect">
                                  <p:stCondLst>
                                    <p:cond delay="0"/>
                                  </p:stCondLst>
                                  <p:childTnLst>
                                    <p:set>
                                      <p:cBhvr>
                                        <p:cTn id="26" dur="1" fill="hold">
                                          <p:stCondLst>
                                            <p:cond delay="0"/>
                                          </p:stCondLst>
                                        </p:cTn>
                                        <p:tgtEl>
                                          <p:spTgt spid="5"/>
                                        </p:tgtEl>
                                        <p:attrNameLst>
                                          <p:attrName>style.visibility</p:attrName>
                                        </p:attrNameLst>
                                      </p:cBhvr>
                                      <p:to>
                                        <p:strVal val="visible"/>
                                      </p:to>
                                    </p:set>
                                    <p:anim calcmode="lin" valueType="num">
                                      <p:cBhvr additive="base">
                                        <p:cTn id="27" dur="500" fill="hold"/>
                                        <p:tgtEl>
                                          <p:spTgt spid="5"/>
                                        </p:tgtEl>
                                        <p:attrNameLst>
                                          <p:attrName>ppt_x</p:attrName>
                                        </p:attrNameLst>
                                      </p:cBhvr>
                                      <p:tavLst>
                                        <p:tav tm="0">
                                          <p:val>
                                            <p:strVal val="1+#ppt_w/2"/>
                                          </p:val>
                                        </p:tav>
                                        <p:tav tm="100000">
                                          <p:val>
                                            <p:strVal val="#ppt_x"/>
                                          </p:val>
                                        </p:tav>
                                      </p:tavLst>
                                    </p:anim>
                                    <p:anim calcmode="lin" valueType="num">
                                      <p:cBhvr additive="base">
                                        <p:cTn id="2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ldLvl="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3"/>
          <p:cNvSpPr txBox="1"/>
          <p:nvPr/>
        </p:nvSpPr>
        <p:spPr>
          <a:xfrm>
            <a:off x="1630680" y="404495"/>
            <a:ext cx="3750146" cy="584775"/>
          </a:xfrm>
          <a:prstGeom prst="rect">
            <a:avLst/>
          </a:prstGeom>
          <a:noFill/>
          <a:ln>
            <a:solidFill>
              <a:schemeClr val="accent1"/>
            </a:solidFill>
          </a:ln>
          <a:effectLst/>
        </p:spPr>
        <p:txBody>
          <a:bodyPr wrap="square" rtlCol="0">
            <a:spAutoFit/>
          </a:bodyPr>
          <a:lstStyle>
            <a:defPPr>
              <a:defRPr lang="zh-CN"/>
            </a:defPPr>
            <a:lvl1pPr algn="ctr">
              <a:defRPr sz="3200" b="1">
                <a:gradFill flip="none" rotWithShape="1">
                  <a:gsLst>
                    <a:gs pos="100000">
                      <a:srgbClr val="04B5EC"/>
                    </a:gs>
                    <a:gs pos="23000">
                      <a:srgbClr val="00C88A"/>
                    </a:gs>
                  </a:gsLst>
                  <a:lin ang="0" scaled="1"/>
                  <a:tileRect/>
                </a:gradFill>
                <a:latin typeface="微软雅黑" panose="020B0503020204020204" pitchFamily="34" charset="-122"/>
                <a:ea typeface="微软雅黑" panose="020B0503020204020204" pitchFamily="34" charset="-122"/>
              </a:defRPr>
            </a:lvl1pPr>
          </a:lstStyle>
          <a:p>
            <a:pPr algn="dist"/>
            <a:r>
              <a:rPr lang="zh-CN" altLang="en-US" dirty="0" smtClean="0">
                <a:solidFill>
                  <a:schemeClr val="accent1">
                    <a:lumMod val="75000"/>
                  </a:schemeClr>
                </a:solidFill>
              </a:rPr>
              <a:t>洗碗间工作标准</a:t>
            </a:r>
            <a:endParaRPr lang="zh-CN" altLang="en-US" dirty="0">
              <a:solidFill>
                <a:schemeClr val="accent1">
                  <a:lumMod val="75000"/>
                </a:schemeClr>
              </a:solidFill>
            </a:endParaRPr>
          </a:p>
        </p:txBody>
      </p:sp>
      <p:sp>
        <p:nvSpPr>
          <p:cNvPr id="14" name="矩形 13"/>
          <p:cNvSpPr/>
          <p:nvPr/>
        </p:nvSpPr>
        <p:spPr>
          <a:xfrm>
            <a:off x="0" y="445023"/>
            <a:ext cx="1198662" cy="504056"/>
          </a:xfrm>
          <a:prstGeom prst="rect">
            <a:avLst/>
          </a:prstGeom>
          <a:solidFill>
            <a:schemeClr val="accent1">
              <a:lumMod val="75000"/>
            </a:schemeClr>
          </a:solidFill>
          <a:ln>
            <a:noFill/>
          </a:ln>
          <a:effectLst>
            <a:outerShdw blurRad="152400" dist="63500" dir="2700000" sx="101000" sy="101000" algn="tl"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smtClean="0">
                <a:solidFill>
                  <a:srgbClr val="FFC000"/>
                </a:solidFill>
              </a:rPr>
              <a:t>王贵仁</a:t>
            </a:r>
            <a:endParaRPr lang="zh-CN" altLang="en-US" sz="1600" b="1" dirty="0">
              <a:solidFill>
                <a:srgbClr val="FFC000"/>
              </a:solidFill>
            </a:endParaRPr>
          </a:p>
        </p:txBody>
      </p:sp>
      <p:sp>
        <p:nvSpPr>
          <p:cNvPr id="15" name="矩形 14"/>
          <p:cNvSpPr/>
          <p:nvPr/>
        </p:nvSpPr>
        <p:spPr>
          <a:xfrm>
            <a:off x="1342678" y="445023"/>
            <a:ext cx="144016" cy="504056"/>
          </a:xfrm>
          <a:prstGeom prst="rect">
            <a:avLst/>
          </a:prstGeom>
          <a:solidFill>
            <a:schemeClr val="accent1">
              <a:lumMod val="75000"/>
            </a:schemeClr>
          </a:solidFill>
          <a:ln>
            <a:noFill/>
          </a:ln>
          <a:effectLst>
            <a:outerShdw blurRad="152400" dist="63500" dir="2700000" sx="101000" sy="101000" algn="tl"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accent1">
                  <a:lumMod val="75000"/>
                </a:schemeClr>
              </a:solidFill>
            </a:endParaRPr>
          </a:p>
        </p:txBody>
      </p:sp>
      <p:grpSp>
        <p:nvGrpSpPr>
          <p:cNvPr id="2" name="组 38"/>
          <p:cNvGrpSpPr/>
          <p:nvPr/>
        </p:nvGrpSpPr>
        <p:grpSpPr bwMode="auto">
          <a:xfrm>
            <a:off x="380166" y="3219471"/>
            <a:ext cx="2357456" cy="3638530"/>
            <a:chOff x="4324433" y="1613153"/>
            <a:chExt cx="1694957" cy="2936189"/>
          </a:xfrm>
          <a:effectLst>
            <a:outerShdw blurRad="50800" dist="38100" dir="2700000" algn="tl" rotWithShape="0">
              <a:prstClr val="black">
                <a:alpha val="40000"/>
              </a:prstClr>
            </a:outerShdw>
          </a:effectLst>
        </p:grpSpPr>
        <p:sp>
          <p:nvSpPr>
            <p:cNvPr id="34" name="矩形 33"/>
            <p:cNvSpPr/>
            <p:nvPr/>
          </p:nvSpPr>
          <p:spPr>
            <a:xfrm>
              <a:off x="4324433" y="1613153"/>
              <a:ext cx="1694956" cy="1149108"/>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09600" fontAlgn="auto">
                <a:spcBef>
                  <a:spcPts val="0"/>
                </a:spcBef>
                <a:spcAft>
                  <a:spcPts val="0"/>
                </a:spcAft>
                <a:defRPr/>
              </a:pPr>
              <a:r>
                <a:rPr lang="zh-CN" altLang="en-US" sz="1400" b="1" dirty="0" smtClean="0">
                  <a:ln w="18000">
                    <a:solidFill>
                      <a:schemeClr val="accent2">
                        <a:satMod val="140000"/>
                      </a:schemeClr>
                    </a:solidFill>
                    <a:prstDash val="solid"/>
                    <a:miter lim="800000"/>
                  </a:ln>
                  <a:solidFill>
                    <a:schemeClr val="tx1"/>
                  </a:solidFill>
                  <a:effectLst>
                    <a:outerShdw blurRad="25500" dist="23000" dir="7020000" algn="tl">
                      <a:srgbClr val="000000">
                        <a:alpha val="50000"/>
                      </a:srgbClr>
                    </a:outerShdw>
                  </a:effectLst>
                </a:rPr>
                <a:t>洗菜卫生要求：</a:t>
              </a:r>
              <a:endParaRPr lang="en-US" altLang="zh-CN" sz="1400" b="1" dirty="0" smtClean="0">
                <a:ln w="18000">
                  <a:solidFill>
                    <a:schemeClr val="accent2">
                      <a:satMod val="140000"/>
                    </a:schemeClr>
                  </a:solidFill>
                  <a:prstDash val="solid"/>
                  <a:miter lim="800000"/>
                </a:ln>
                <a:solidFill>
                  <a:schemeClr val="tx1"/>
                </a:solidFill>
                <a:effectLst>
                  <a:outerShdw blurRad="25500" dist="23000" dir="7020000" algn="tl">
                    <a:srgbClr val="000000">
                      <a:alpha val="50000"/>
                    </a:srgbClr>
                  </a:outerShdw>
                </a:effectLst>
              </a:endParaRPr>
            </a:p>
            <a:p>
              <a:pPr algn="ctr" defTabSz="609600" fontAlgn="auto">
                <a:spcBef>
                  <a:spcPts val="0"/>
                </a:spcBef>
                <a:spcAft>
                  <a:spcPts val="0"/>
                </a:spcAft>
                <a:defRPr/>
              </a:pPr>
              <a:endParaRPr lang="en-US" altLang="zh-CN" sz="1400" b="1" dirty="0" smtClean="0">
                <a:ln w="18000">
                  <a:solidFill>
                    <a:schemeClr val="accent2">
                      <a:satMod val="140000"/>
                    </a:schemeClr>
                  </a:solidFill>
                  <a:prstDash val="solid"/>
                  <a:miter lim="800000"/>
                </a:ln>
                <a:solidFill>
                  <a:schemeClr val="tx1"/>
                </a:solidFill>
                <a:effectLst>
                  <a:outerShdw blurRad="25500" dist="23000" dir="7020000" algn="tl">
                    <a:srgbClr val="000000">
                      <a:alpha val="50000"/>
                    </a:srgbClr>
                  </a:outerShdw>
                </a:effectLst>
              </a:endParaRPr>
            </a:p>
            <a:p>
              <a:pPr algn="ctr" defTabSz="609600" fontAlgn="auto">
                <a:spcBef>
                  <a:spcPts val="0"/>
                </a:spcBef>
                <a:spcAft>
                  <a:spcPts val="0"/>
                </a:spcAft>
                <a:defRPr/>
              </a:pPr>
              <a:r>
                <a:rPr lang="zh-CN" altLang="en-US" sz="1400" b="1" dirty="0" smtClean="0">
                  <a:ln w="18000">
                    <a:solidFill>
                      <a:schemeClr val="accent2">
                        <a:satMod val="140000"/>
                      </a:schemeClr>
                    </a:solidFill>
                    <a:prstDash val="solid"/>
                    <a:miter lim="800000"/>
                  </a:ln>
                  <a:solidFill>
                    <a:schemeClr val="tx1"/>
                  </a:solidFill>
                  <a:effectLst>
                    <a:outerShdw blurRad="25500" dist="23000" dir="7020000" algn="tl">
                      <a:srgbClr val="000000">
                        <a:alpha val="50000"/>
                      </a:srgbClr>
                    </a:outerShdw>
                  </a:effectLst>
                </a:rPr>
                <a:t>洗菜顺序：挑摘</a:t>
              </a:r>
              <a:r>
                <a:rPr lang="en-US" altLang="zh-CN" sz="1400" b="1" dirty="0" smtClean="0">
                  <a:ln w="18000">
                    <a:solidFill>
                      <a:schemeClr val="accent2">
                        <a:satMod val="140000"/>
                      </a:schemeClr>
                    </a:solidFill>
                    <a:prstDash val="solid"/>
                    <a:miter lim="800000"/>
                  </a:ln>
                  <a:solidFill>
                    <a:schemeClr val="tx1"/>
                  </a:solidFill>
                  <a:effectLst>
                    <a:outerShdw blurRad="25500" dist="23000" dir="7020000" algn="tl">
                      <a:srgbClr val="000000">
                        <a:alpha val="50000"/>
                      </a:srgbClr>
                    </a:outerShdw>
                  </a:effectLst>
                </a:rPr>
                <a:t>---</a:t>
              </a:r>
              <a:r>
                <a:rPr lang="zh-CN" altLang="en-US" sz="1400" b="1" dirty="0" smtClean="0">
                  <a:ln w="18000">
                    <a:solidFill>
                      <a:schemeClr val="accent2">
                        <a:satMod val="140000"/>
                      </a:schemeClr>
                    </a:solidFill>
                    <a:prstDash val="solid"/>
                    <a:miter lim="800000"/>
                  </a:ln>
                  <a:solidFill>
                    <a:schemeClr val="tx1"/>
                  </a:solidFill>
                  <a:effectLst>
                    <a:outerShdw blurRad="25500" dist="23000" dir="7020000" algn="tl">
                      <a:srgbClr val="000000">
                        <a:alpha val="50000"/>
                      </a:srgbClr>
                    </a:outerShdw>
                  </a:effectLst>
                </a:rPr>
                <a:t>浸泡、</a:t>
              </a:r>
              <a:endParaRPr lang="en-US" altLang="zh-CN" sz="1400" b="1" dirty="0" smtClean="0">
                <a:ln w="18000">
                  <a:solidFill>
                    <a:schemeClr val="accent2">
                      <a:satMod val="140000"/>
                    </a:schemeClr>
                  </a:solidFill>
                  <a:prstDash val="solid"/>
                  <a:miter lim="800000"/>
                </a:ln>
                <a:solidFill>
                  <a:schemeClr val="tx1"/>
                </a:solidFill>
                <a:effectLst>
                  <a:outerShdw blurRad="25500" dist="23000" dir="7020000" algn="tl">
                    <a:srgbClr val="000000">
                      <a:alpha val="50000"/>
                    </a:srgbClr>
                  </a:outerShdw>
                </a:effectLst>
              </a:endParaRPr>
            </a:p>
            <a:p>
              <a:pPr algn="ctr" defTabSz="609600" fontAlgn="auto">
                <a:spcBef>
                  <a:spcPts val="0"/>
                </a:spcBef>
                <a:spcAft>
                  <a:spcPts val="0"/>
                </a:spcAft>
                <a:defRPr/>
              </a:pPr>
              <a:r>
                <a:rPr lang="en-US" altLang="zh-CN" sz="1400" b="1" dirty="0" smtClean="0">
                  <a:ln w="18000">
                    <a:solidFill>
                      <a:schemeClr val="accent2">
                        <a:satMod val="140000"/>
                      </a:schemeClr>
                    </a:solidFill>
                    <a:prstDash val="solid"/>
                    <a:miter lim="800000"/>
                  </a:ln>
                  <a:solidFill>
                    <a:schemeClr val="tx1"/>
                  </a:solidFill>
                  <a:effectLst>
                    <a:outerShdw blurRad="25500" dist="23000" dir="7020000" algn="tl">
                      <a:srgbClr val="000000">
                        <a:alpha val="50000"/>
                      </a:srgbClr>
                    </a:outerShdw>
                  </a:effectLst>
                </a:rPr>
                <a:t>/</a:t>
              </a:r>
              <a:r>
                <a:rPr lang="zh-CN" altLang="en-US" sz="1400" b="1" dirty="0" smtClean="0">
                  <a:ln w="18000">
                    <a:solidFill>
                      <a:schemeClr val="accent2">
                        <a:satMod val="140000"/>
                      </a:schemeClr>
                    </a:solidFill>
                    <a:prstDash val="solid"/>
                    <a:miter lim="800000"/>
                  </a:ln>
                  <a:solidFill>
                    <a:schemeClr val="tx1"/>
                  </a:solidFill>
                  <a:effectLst>
                    <a:outerShdw blurRad="25500" dist="23000" dir="7020000" algn="tl">
                      <a:srgbClr val="000000">
                        <a:alpha val="50000"/>
                      </a:srgbClr>
                    </a:outerShdw>
                  </a:effectLst>
                </a:rPr>
                <a:t>清洗</a:t>
              </a:r>
              <a:r>
                <a:rPr lang="en-US" altLang="zh-CN" sz="1400" b="1" dirty="0" smtClean="0">
                  <a:ln w="18000">
                    <a:solidFill>
                      <a:schemeClr val="accent2">
                        <a:satMod val="140000"/>
                      </a:schemeClr>
                    </a:solidFill>
                    <a:prstDash val="solid"/>
                    <a:miter lim="800000"/>
                  </a:ln>
                  <a:solidFill>
                    <a:schemeClr val="tx1"/>
                  </a:solidFill>
                  <a:effectLst>
                    <a:outerShdw blurRad="25500" dist="23000" dir="7020000" algn="tl">
                      <a:srgbClr val="000000">
                        <a:alpha val="50000"/>
                      </a:srgbClr>
                    </a:outerShdw>
                  </a:effectLst>
                </a:rPr>
                <a:t>---</a:t>
              </a:r>
              <a:r>
                <a:rPr lang="zh-CN" altLang="en-US" sz="1400" b="1" dirty="0" smtClean="0">
                  <a:ln w="18000">
                    <a:solidFill>
                      <a:schemeClr val="accent2">
                        <a:satMod val="140000"/>
                      </a:schemeClr>
                    </a:solidFill>
                    <a:prstDash val="solid"/>
                    <a:miter lim="800000"/>
                  </a:ln>
                  <a:solidFill>
                    <a:schemeClr val="tx1"/>
                  </a:solidFill>
                  <a:effectLst>
                    <a:outerShdw blurRad="25500" dist="23000" dir="7020000" algn="tl">
                      <a:srgbClr val="000000">
                        <a:alpha val="50000"/>
                      </a:srgbClr>
                    </a:outerShdw>
                  </a:effectLst>
                </a:rPr>
                <a:t>清漂</a:t>
              </a:r>
              <a:r>
                <a:rPr lang="en-US" altLang="zh-CN" sz="1400" b="1" dirty="0" smtClean="0">
                  <a:ln w="18000">
                    <a:solidFill>
                      <a:schemeClr val="accent2">
                        <a:satMod val="140000"/>
                      </a:schemeClr>
                    </a:solidFill>
                    <a:prstDash val="solid"/>
                    <a:miter lim="800000"/>
                  </a:ln>
                  <a:solidFill>
                    <a:schemeClr val="tx1"/>
                  </a:solidFill>
                  <a:effectLst>
                    <a:outerShdw blurRad="25500" dist="23000" dir="7020000" algn="tl">
                      <a:srgbClr val="000000">
                        <a:alpha val="50000"/>
                      </a:srgbClr>
                    </a:outerShdw>
                  </a:effectLst>
                </a:rPr>
                <a:t>/</a:t>
              </a:r>
              <a:r>
                <a:rPr lang="zh-CN" altLang="en-US" sz="1400" b="1" dirty="0" smtClean="0">
                  <a:ln w="18000">
                    <a:solidFill>
                      <a:schemeClr val="accent2">
                        <a:satMod val="140000"/>
                      </a:schemeClr>
                    </a:solidFill>
                    <a:prstDash val="solid"/>
                    <a:miter lim="800000"/>
                  </a:ln>
                  <a:solidFill>
                    <a:schemeClr val="tx1"/>
                  </a:solidFill>
                  <a:effectLst>
                    <a:outerShdw blurRad="25500" dist="23000" dir="7020000" algn="tl">
                      <a:srgbClr val="000000">
                        <a:alpha val="50000"/>
                      </a:srgbClr>
                    </a:outerShdw>
                  </a:effectLst>
                </a:rPr>
                <a:t>清洗</a:t>
              </a:r>
              <a:r>
                <a:rPr lang="en-US" altLang="zh-CN" sz="1400" b="1" dirty="0" smtClean="0">
                  <a:ln w="18000">
                    <a:solidFill>
                      <a:schemeClr val="accent2">
                        <a:satMod val="140000"/>
                      </a:schemeClr>
                    </a:solidFill>
                    <a:prstDash val="solid"/>
                    <a:miter lim="800000"/>
                  </a:ln>
                  <a:solidFill>
                    <a:schemeClr val="tx1"/>
                  </a:solidFill>
                  <a:effectLst>
                    <a:outerShdw blurRad="25500" dist="23000" dir="7020000" algn="tl">
                      <a:srgbClr val="000000">
                        <a:alpha val="50000"/>
                      </a:srgbClr>
                    </a:outerShdw>
                  </a:effectLst>
                </a:rPr>
                <a:t>----</a:t>
              </a:r>
              <a:r>
                <a:rPr lang="zh-CN" altLang="en-US" sz="1400" b="1" dirty="0" smtClean="0">
                  <a:ln w="18000">
                    <a:solidFill>
                      <a:schemeClr val="accent2">
                        <a:satMod val="140000"/>
                      </a:schemeClr>
                    </a:solidFill>
                    <a:prstDash val="solid"/>
                    <a:miter lim="800000"/>
                  </a:ln>
                  <a:solidFill>
                    <a:schemeClr val="tx1"/>
                  </a:solidFill>
                  <a:effectLst>
                    <a:outerShdw blurRad="25500" dist="23000" dir="7020000" algn="tl">
                      <a:srgbClr val="000000">
                        <a:alpha val="50000"/>
                      </a:srgbClr>
                    </a:outerShdw>
                  </a:effectLst>
                </a:rPr>
                <a:t>装框</a:t>
              </a:r>
              <a:r>
                <a:rPr lang="en-US" altLang="zh-CN" sz="1400" b="1" dirty="0" smtClean="0">
                  <a:ln w="18000">
                    <a:solidFill>
                      <a:schemeClr val="accent2">
                        <a:satMod val="140000"/>
                      </a:schemeClr>
                    </a:solidFill>
                    <a:prstDash val="solid"/>
                    <a:miter lim="800000"/>
                  </a:ln>
                  <a:solidFill>
                    <a:schemeClr val="tx1"/>
                  </a:solidFill>
                  <a:effectLst>
                    <a:outerShdw blurRad="25500" dist="23000" dir="7020000" algn="tl">
                      <a:srgbClr val="000000">
                        <a:alpha val="50000"/>
                      </a:srgbClr>
                    </a:outerShdw>
                  </a:effectLst>
                </a:rPr>
                <a:t>/</a:t>
              </a:r>
              <a:r>
                <a:rPr lang="zh-CN" altLang="en-US" sz="1400" b="1" dirty="0" smtClean="0">
                  <a:ln w="18000">
                    <a:solidFill>
                      <a:schemeClr val="accent2">
                        <a:satMod val="140000"/>
                      </a:schemeClr>
                    </a:solidFill>
                    <a:prstDash val="solid"/>
                    <a:miter lim="800000"/>
                  </a:ln>
                  <a:solidFill>
                    <a:schemeClr val="tx1"/>
                  </a:solidFill>
                  <a:effectLst>
                    <a:outerShdw blurRad="25500" dist="23000" dir="7020000" algn="tl">
                      <a:srgbClr val="000000">
                        <a:alpha val="50000"/>
                      </a:srgbClr>
                    </a:outerShdw>
                  </a:effectLst>
                </a:rPr>
                <a:t>保洁</a:t>
              </a:r>
              <a:r>
                <a:rPr lang="en-US" altLang="zh-CN" sz="1400" b="1" dirty="0" smtClean="0">
                  <a:ln w="18000">
                    <a:solidFill>
                      <a:schemeClr val="accent2">
                        <a:satMod val="140000"/>
                      </a:schemeClr>
                    </a:solidFill>
                    <a:prstDash val="solid"/>
                    <a:miter lim="800000"/>
                  </a:ln>
                  <a:solidFill>
                    <a:schemeClr val="tx1"/>
                  </a:solidFill>
                  <a:effectLst>
                    <a:outerShdw blurRad="25500" dist="23000" dir="7020000" algn="tl">
                      <a:srgbClr val="000000">
                        <a:alpha val="50000"/>
                      </a:srgbClr>
                    </a:outerShdw>
                  </a:effectLst>
                </a:rPr>
                <a:t>----</a:t>
              </a:r>
              <a:r>
                <a:rPr lang="zh-CN" altLang="en-US" sz="1400" b="1" dirty="0" smtClean="0">
                  <a:ln w="18000">
                    <a:solidFill>
                      <a:schemeClr val="accent2">
                        <a:satMod val="140000"/>
                      </a:schemeClr>
                    </a:solidFill>
                    <a:prstDash val="solid"/>
                    <a:miter lim="800000"/>
                  </a:ln>
                  <a:solidFill>
                    <a:schemeClr val="tx1"/>
                  </a:solidFill>
                  <a:effectLst>
                    <a:outerShdw blurRad="25500" dist="23000" dir="7020000" algn="tl">
                      <a:srgbClr val="000000">
                        <a:alpha val="50000"/>
                      </a:srgbClr>
                    </a:outerShdw>
                  </a:effectLst>
                </a:rPr>
                <a:t>清场地</a:t>
              </a:r>
              <a:endParaRPr lang="en-US" altLang="zh-CN" sz="1400" b="1" dirty="0" smtClean="0">
                <a:ln w="18000">
                  <a:solidFill>
                    <a:schemeClr val="accent2">
                      <a:satMod val="140000"/>
                    </a:schemeClr>
                  </a:solidFill>
                  <a:prstDash val="solid"/>
                  <a:miter lim="800000"/>
                </a:ln>
                <a:solidFill>
                  <a:schemeClr val="tx1"/>
                </a:solidFill>
                <a:effectLst>
                  <a:outerShdw blurRad="25500" dist="23000" dir="7020000" algn="tl">
                    <a:srgbClr val="000000">
                      <a:alpha val="50000"/>
                    </a:srgbClr>
                  </a:outerShdw>
                </a:effectLst>
              </a:endParaRPr>
            </a:p>
          </p:txBody>
        </p:sp>
        <p:sp>
          <p:nvSpPr>
            <p:cNvPr id="35" name="矩形 34"/>
            <p:cNvSpPr/>
            <p:nvPr/>
          </p:nvSpPr>
          <p:spPr>
            <a:xfrm>
              <a:off x="4432825" y="2923919"/>
              <a:ext cx="1479364" cy="1625423"/>
            </a:xfrm>
            <a:prstGeom prst="rect">
              <a:avLst/>
            </a:prstGeom>
            <a:solidFill>
              <a:schemeClr val="bg1">
                <a:lumMod val="75000"/>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09600" fontAlgn="auto">
                <a:spcBef>
                  <a:spcPts val="0"/>
                </a:spcBef>
                <a:spcAft>
                  <a:spcPts val="0"/>
                </a:spcAft>
                <a:defRPr/>
              </a:pPr>
              <a:r>
                <a:rPr lang="zh-CN" altLang="en-US" b="1" dirty="0" smtClean="0">
                  <a:solidFill>
                    <a:srgbClr val="FF0000"/>
                  </a:solidFill>
                </a:rPr>
                <a:t>注意事项：</a:t>
              </a:r>
              <a:endParaRPr lang="en-US" altLang="zh-CN" b="1" dirty="0" smtClean="0">
                <a:solidFill>
                  <a:srgbClr val="FF0000"/>
                </a:solidFill>
              </a:endParaRPr>
            </a:p>
            <a:p>
              <a:pPr algn="ctr" defTabSz="609600" fontAlgn="auto">
                <a:spcBef>
                  <a:spcPts val="0"/>
                </a:spcBef>
                <a:spcAft>
                  <a:spcPts val="0"/>
                </a:spcAft>
                <a:defRPr/>
              </a:pPr>
              <a:r>
                <a:rPr lang="zh-CN" altLang="en-US" sz="1600" b="1" dirty="0" smtClean="0">
                  <a:solidFill>
                    <a:srgbClr val="002060"/>
                  </a:solidFill>
                </a:rPr>
                <a:t>注意菜品中间的杂草，坏叶子、虫子、要保证蔬菜新鲜上展柜。货源要根据客流及时补充。</a:t>
              </a:r>
              <a:endParaRPr lang="zh-CN" altLang="en-US" sz="1600" b="1" dirty="0">
                <a:solidFill>
                  <a:srgbClr val="002060"/>
                </a:solidFill>
              </a:endParaRPr>
            </a:p>
          </p:txBody>
        </p:sp>
        <p:sp>
          <p:nvSpPr>
            <p:cNvPr id="36" name="梯形 35"/>
            <p:cNvSpPr/>
            <p:nvPr/>
          </p:nvSpPr>
          <p:spPr>
            <a:xfrm rot="10800000">
              <a:off x="4324434" y="2758400"/>
              <a:ext cx="1694956" cy="165519"/>
            </a:xfrm>
            <a:prstGeom prst="trapezoid">
              <a:avLst>
                <a:gd name="adj" fmla="val 67593"/>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09600" fontAlgn="auto">
                <a:spcBef>
                  <a:spcPts val="0"/>
                </a:spcBef>
                <a:spcAft>
                  <a:spcPts val="0"/>
                </a:spcAft>
                <a:defRPr/>
              </a:pPr>
              <a:endParaRPr lang="zh-CN" altLang="en-US" sz="3200" dirty="0"/>
            </a:p>
          </p:txBody>
        </p:sp>
      </p:grpSp>
      <p:grpSp>
        <p:nvGrpSpPr>
          <p:cNvPr id="3" name="组 38"/>
          <p:cNvGrpSpPr/>
          <p:nvPr/>
        </p:nvGrpSpPr>
        <p:grpSpPr bwMode="auto">
          <a:xfrm>
            <a:off x="6380958" y="3219471"/>
            <a:ext cx="2357454" cy="3638529"/>
            <a:chOff x="4324434" y="1613153"/>
            <a:chExt cx="1694956" cy="2936189"/>
          </a:xfrm>
          <a:effectLst>
            <a:outerShdw blurRad="50800" dist="38100" dir="2700000" algn="tl" rotWithShape="0">
              <a:prstClr val="black">
                <a:alpha val="40000"/>
              </a:prstClr>
            </a:outerShdw>
          </a:effectLst>
        </p:grpSpPr>
        <p:sp>
          <p:nvSpPr>
            <p:cNvPr id="52" name="矩形 51"/>
            <p:cNvSpPr/>
            <p:nvPr/>
          </p:nvSpPr>
          <p:spPr>
            <a:xfrm rot="10800000">
              <a:off x="4324434" y="1613153"/>
              <a:ext cx="1694956" cy="1149108"/>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09600" fontAlgn="auto">
                <a:spcBef>
                  <a:spcPts val="0"/>
                </a:spcBef>
                <a:spcAft>
                  <a:spcPts val="0"/>
                </a:spcAft>
                <a:defRPr/>
              </a:pPr>
              <a:endParaRPr lang="zh-CN" altLang="en-US" sz="3200" b="1" dirty="0">
                <a:ln w="18000">
                  <a:solidFill>
                    <a:schemeClr val="accent2">
                      <a:satMod val="140000"/>
                    </a:schemeClr>
                  </a:solidFill>
                  <a:prstDash val="solid"/>
                  <a:miter lim="800000"/>
                </a:ln>
                <a:noFill/>
                <a:effectLst>
                  <a:outerShdw blurRad="25500" dist="23000" dir="7020000" algn="tl">
                    <a:srgbClr val="000000">
                      <a:alpha val="50000"/>
                    </a:srgbClr>
                  </a:outerShdw>
                </a:effectLst>
              </a:endParaRPr>
            </a:p>
          </p:txBody>
        </p:sp>
        <p:sp>
          <p:nvSpPr>
            <p:cNvPr id="53" name="矩形 52"/>
            <p:cNvSpPr/>
            <p:nvPr/>
          </p:nvSpPr>
          <p:spPr>
            <a:xfrm rot="10800000">
              <a:off x="4432826" y="2923919"/>
              <a:ext cx="1479364" cy="1625423"/>
            </a:xfrm>
            <a:prstGeom prst="rect">
              <a:avLst/>
            </a:prstGeom>
            <a:solidFill>
              <a:schemeClr val="bg1">
                <a:lumMod val="75000"/>
                <a:alpha val="78039"/>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09600" fontAlgn="auto">
                <a:spcBef>
                  <a:spcPts val="0"/>
                </a:spcBef>
                <a:spcAft>
                  <a:spcPts val="0"/>
                </a:spcAft>
                <a:defRPr/>
              </a:pPr>
              <a:endParaRPr lang="zh-CN" altLang="en-US" sz="3200"/>
            </a:p>
          </p:txBody>
        </p:sp>
        <p:sp>
          <p:nvSpPr>
            <p:cNvPr id="54" name="梯形 53"/>
            <p:cNvSpPr/>
            <p:nvPr/>
          </p:nvSpPr>
          <p:spPr>
            <a:xfrm rot="10800000">
              <a:off x="4324434" y="2758400"/>
              <a:ext cx="1694956" cy="165519"/>
            </a:xfrm>
            <a:prstGeom prst="trapezoid">
              <a:avLst>
                <a:gd name="adj" fmla="val 67593"/>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09600" fontAlgn="auto">
                <a:spcBef>
                  <a:spcPts val="0"/>
                </a:spcBef>
                <a:spcAft>
                  <a:spcPts val="0"/>
                </a:spcAft>
                <a:defRPr/>
              </a:pPr>
              <a:endParaRPr lang="zh-CN" altLang="en-US" sz="3200"/>
            </a:p>
          </p:txBody>
        </p:sp>
      </p:grpSp>
      <p:grpSp>
        <p:nvGrpSpPr>
          <p:cNvPr id="4" name="组 38"/>
          <p:cNvGrpSpPr/>
          <p:nvPr/>
        </p:nvGrpSpPr>
        <p:grpSpPr bwMode="auto">
          <a:xfrm>
            <a:off x="9452792" y="4638662"/>
            <a:ext cx="2357454" cy="2219337"/>
            <a:chOff x="4324434" y="2758400"/>
            <a:chExt cx="1694956" cy="1790942"/>
          </a:xfrm>
          <a:effectLst>
            <a:outerShdw blurRad="50800" dist="38100" dir="2700000" algn="tl" rotWithShape="0">
              <a:prstClr val="black">
                <a:alpha val="40000"/>
              </a:prstClr>
            </a:outerShdw>
          </a:effectLst>
        </p:grpSpPr>
        <p:sp>
          <p:nvSpPr>
            <p:cNvPr id="58" name="矩形 57"/>
            <p:cNvSpPr/>
            <p:nvPr/>
          </p:nvSpPr>
          <p:spPr>
            <a:xfrm rot="10800000">
              <a:off x="4432826" y="2923919"/>
              <a:ext cx="1479364" cy="1625423"/>
            </a:xfrm>
            <a:prstGeom prst="rect">
              <a:avLst/>
            </a:prstGeom>
            <a:solidFill>
              <a:schemeClr val="bg1">
                <a:lumMod val="75000"/>
                <a:alpha val="78039"/>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09600" fontAlgn="auto">
                <a:spcBef>
                  <a:spcPts val="0"/>
                </a:spcBef>
                <a:spcAft>
                  <a:spcPts val="0"/>
                </a:spcAft>
                <a:defRPr/>
              </a:pPr>
              <a:endParaRPr lang="zh-CN" altLang="en-US" sz="3200"/>
            </a:p>
          </p:txBody>
        </p:sp>
        <p:sp>
          <p:nvSpPr>
            <p:cNvPr id="59" name="梯形 58"/>
            <p:cNvSpPr/>
            <p:nvPr/>
          </p:nvSpPr>
          <p:spPr>
            <a:xfrm rot="10800000">
              <a:off x="4324434" y="2758400"/>
              <a:ext cx="1694956" cy="165519"/>
            </a:xfrm>
            <a:prstGeom prst="trapezoid">
              <a:avLst>
                <a:gd name="adj" fmla="val 67593"/>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09600" fontAlgn="auto">
                <a:spcBef>
                  <a:spcPts val="0"/>
                </a:spcBef>
                <a:spcAft>
                  <a:spcPts val="0"/>
                </a:spcAft>
                <a:defRPr/>
              </a:pPr>
              <a:endParaRPr lang="zh-CN" altLang="en-US" sz="3200"/>
            </a:p>
          </p:txBody>
        </p:sp>
      </p:grpSp>
      <p:grpSp>
        <p:nvGrpSpPr>
          <p:cNvPr id="5" name="组 38"/>
          <p:cNvGrpSpPr/>
          <p:nvPr/>
        </p:nvGrpSpPr>
        <p:grpSpPr bwMode="auto">
          <a:xfrm>
            <a:off x="3452000" y="3219471"/>
            <a:ext cx="2357454" cy="3638529"/>
            <a:chOff x="4324434" y="1613153"/>
            <a:chExt cx="1694956" cy="2936189"/>
          </a:xfrm>
          <a:effectLst>
            <a:outerShdw blurRad="50800" dist="38100" dir="2700000" algn="tl" rotWithShape="0">
              <a:prstClr val="black">
                <a:alpha val="40000"/>
              </a:prstClr>
            </a:outerShdw>
          </a:effectLst>
        </p:grpSpPr>
        <p:sp>
          <p:nvSpPr>
            <p:cNvPr id="63" name="矩形 62"/>
            <p:cNvSpPr/>
            <p:nvPr/>
          </p:nvSpPr>
          <p:spPr>
            <a:xfrm rot="10800000">
              <a:off x="4324434" y="1613153"/>
              <a:ext cx="1694956" cy="1149108"/>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09600" fontAlgn="auto">
                <a:spcBef>
                  <a:spcPts val="0"/>
                </a:spcBef>
                <a:spcAft>
                  <a:spcPts val="0"/>
                </a:spcAft>
                <a:defRPr/>
              </a:pPr>
              <a:endParaRPr lang="zh-CN" altLang="en-US" sz="3200" b="1" dirty="0">
                <a:ln w="18000">
                  <a:solidFill>
                    <a:schemeClr val="accent2">
                      <a:satMod val="140000"/>
                    </a:schemeClr>
                  </a:solidFill>
                  <a:prstDash val="solid"/>
                  <a:miter lim="800000"/>
                </a:ln>
                <a:noFill/>
                <a:effectLst>
                  <a:outerShdw blurRad="25500" dist="23000" dir="7020000" algn="tl">
                    <a:srgbClr val="000000">
                      <a:alpha val="50000"/>
                    </a:srgbClr>
                  </a:outerShdw>
                </a:effectLst>
              </a:endParaRPr>
            </a:p>
          </p:txBody>
        </p:sp>
        <p:sp>
          <p:nvSpPr>
            <p:cNvPr id="64" name="矩形 63"/>
            <p:cNvSpPr/>
            <p:nvPr/>
          </p:nvSpPr>
          <p:spPr>
            <a:xfrm rot="10800000">
              <a:off x="4432826" y="2923919"/>
              <a:ext cx="1479364" cy="1625423"/>
            </a:xfrm>
            <a:prstGeom prst="rect">
              <a:avLst/>
            </a:prstGeom>
            <a:solidFill>
              <a:schemeClr val="bg1">
                <a:lumMod val="75000"/>
                <a:alpha val="78039"/>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09600" fontAlgn="auto">
                <a:spcBef>
                  <a:spcPts val="0"/>
                </a:spcBef>
                <a:spcAft>
                  <a:spcPts val="0"/>
                </a:spcAft>
                <a:defRPr/>
              </a:pPr>
              <a:endParaRPr lang="zh-CN" altLang="en-US" sz="3200"/>
            </a:p>
          </p:txBody>
        </p:sp>
        <p:sp>
          <p:nvSpPr>
            <p:cNvPr id="65" name="梯形 64"/>
            <p:cNvSpPr/>
            <p:nvPr/>
          </p:nvSpPr>
          <p:spPr>
            <a:xfrm rot="10800000">
              <a:off x="4324434" y="2758400"/>
              <a:ext cx="1694956" cy="165519"/>
            </a:xfrm>
            <a:prstGeom prst="trapezoid">
              <a:avLst>
                <a:gd name="adj" fmla="val 67593"/>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09600" fontAlgn="auto">
                <a:spcBef>
                  <a:spcPts val="0"/>
                </a:spcBef>
                <a:spcAft>
                  <a:spcPts val="0"/>
                </a:spcAft>
                <a:defRPr/>
              </a:pPr>
              <a:endParaRPr lang="zh-CN" altLang="en-US" sz="3200"/>
            </a:p>
          </p:txBody>
        </p:sp>
      </p:grpSp>
      <p:sp>
        <p:nvSpPr>
          <p:cNvPr id="26" name="矩形 25"/>
          <p:cNvSpPr/>
          <p:nvPr/>
        </p:nvSpPr>
        <p:spPr>
          <a:xfrm>
            <a:off x="3451999" y="3071810"/>
            <a:ext cx="2357455" cy="1384995"/>
          </a:xfrm>
          <a:prstGeom prst="rect">
            <a:avLst/>
          </a:prstGeom>
        </p:spPr>
        <p:txBody>
          <a:bodyPr wrap="square">
            <a:spAutoFit/>
          </a:bodyPr>
          <a:lstStyle/>
          <a:p>
            <a:pPr algn="ctr" defTabSz="609600" fontAlgn="auto">
              <a:spcBef>
                <a:spcPts val="0"/>
              </a:spcBef>
              <a:spcAft>
                <a:spcPts val="0"/>
              </a:spcAft>
              <a:defRPr/>
            </a:pPr>
            <a:endParaRPr lang="en-US" altLang="zh-CN" sz="1400" b="1" dirty="0" smtClean="0">
              <a:ln w="18000">
                <a:solidFill>
                  <a:schemeClr val="accent2">
                    <a:satMod val="140000"/>
                  </a:schemeClr>
                </a:solidFill>
                <a:prstDash val="solid"/>
                <a:miter lim="800000"/>
              </a:ln>
              <a:effectLst>
                <a:outerShdw blurRad="25500" dist="23000" dir="7020000" algn="tl">
                  <a:srgbClr val="000000">
                    <a:alpha val="50000"/>
                  </a:srgbClr>
                </a:outerShdw>
              </a:effectLst>
            </a:endParaRPr>
          </a:p>
          <a:p>
            <a:pPr algn="ctr" defTabSz="609600" fontAlgn="auto">
              <a:spcBef>
                <a:spcPts val="0"/>
              </a:spcBef>
              <a:spcAft>
                <a:spcPts val="0"/>
              </a:spcAft>
              <a:defRPr/>
            </a:pPr>
            <a:r>
              <a:rPr lang="zh-CN" altLang="en-US" sz="1400" b="1" dirty="0" smtClean="0">
                <a:ln w="18000">
                  <a:solidFill>
                    <a:schemeClr val="accent2">
                      <a:satMod val="140000"/>
                    </a:schemeClr>
                  </a:solidFill>
                  <a:prstDash val="solid"/>
                  <a:miter lim="800000"/>
                </a:ln>
                <a:effectLst>
                  <a:outerShdw blurRad="25500" dist="23000" dir="7020000" algn="tl">
                    <a:srgbClr val="000000">
                      <a:alpha val="50000"/>
                    </a:srgbClr>
                  </a:outerShdw>
                </a:effectLst>
              </a:rPr>
              <a:t>洗碗卫生要求：</a:t>
            </a:r>
            <a:endParaRPr lang="en-US" altLang="zh-CN" sz="1400" b="1" dirty="0" smtClean="0">
              <a:ln w="18000">
                <a:solidFill>
                  <a:schemeClr val="accent2">
                    <a:satMod val="140000"/>
                  </a:schemeClr>
                </a:solidFill>
                <a:prstDash val="solid"/>
                <a:miter lim="800000"/>
              </a:ln>
              <a:effectLst>
                <a:outerShdw blurRad="25500" dist="23000" dir="7020000" algn="tl">
                  <a:srgbClr val="000000">
                    <a:alpha val="50000"/>
                  </a:srgbClr>
                </a:outerShdw>
              </a:effectLst>
            </a:endParaRPr>
          </a:p>
          <a:p>
            <a:pPr algn="ctr" defTabSz="609600" fontAlgn="auto">
              <a:spcBef>
                <a:spcPts val="0"/>
              </a:spcBef>
              <a:spcAft>
                <a:spcPts val="0"/>
              </a:spcAft>
              <a:defRPr/>
            </a:pPr>
            <a:endParaRPr lang="en-US" altLang="zh-CN" sz="1400" b="1" dirty="0" smtClean="0">
              <a:ln w="18000">
                <a:solidFill>
                  <a:schemeClr val="accent2">
                    <a:satMod val="140000"/>
                  </a:schemeClr>
                </a:solidFill>
                <a:prstDash val="solid"/>
                <a:miter lim="800000"/>
              </a:ln>
              <a:effectLst>
                <a:outerShdw blurRad="25500" dist="23000" dir="7020000" algn="tl">
                  <a:srgbClr val="000000">
                    <a:alpha val="50000"/>
                  </a:srgbClr>
                </a:outerShdw>
              </a:effectLst>
            </a:endParaRPr>
          </a:p>
          <a:p>
            <a:pPr algn="ctr" defTabSz="609600" fontAlgn="auto">
              <a:spcBef>
                <a:spcPts val="0"/>
              </a:spcBef>
              <a:spcAft>
                <a:spcPts val="0"/>
              </a:spcAft>
              <a:defRPr/>
            </a:pPr>
            <a:r>
              <a:rPr lang="zh-CN" altLang="en-US" sz="1400" b="1" dirty="0" smtClean="0">
                <a:ln w="18000">
                  <a:solidFill>
                    <a:schemeClr val="accent2">
                      <a:satMod val="140000"/>
                    </a:schemeClr>
                  </a:solidFill>
                  <a:prstDash val="solid"/>
                  <a:miter lim="800000"/>
                </a:ln>
                <a:effectLst>
                  <a:outerShdw blurRad="25500" dist="23000" dir="7020000" algn="tl">
                    <a:srgbClr val="000000">
                      <a:alpha val="50000"/>
                    </a:srgbClr>
                  </a:outerShdw>
                </a:effectLst>
              </a:rPr>
              <a:t>洗碗流程：一冲</a:t>
            </a:r>
            <a:r>
              <a:rPr lang="en-US" altLang="zh-CN" sz="1400" b="1" dirty="0" smtClean="0">
                <a:ln w="18000">
                  <a:solidFill>
                    <a:schemeClr val="accent2">
                      <a:satMod val="140000"/>
                    </a:schemeClr>
                  </a:solidFill>
                  <a:prstDash val="solid"/>
                  <a:miter lim="800000"/>
                </a:ln>
                <a:effectLst>
                  <a:outerShdw blurRad="25500" dist="23000" dir="7020000" algn="tl">
                    <a:srgbClr val="000000">
                      <a:alpha val="50000"/>
                    </a:srgbClr>
                  </a:outerShdw>
                </a:effectLst>
              </a:rPr>
              <a:t>----</a:t>
            </a:r>
            <a:r>
              <a:rPr lang="zh-CN" altLang="en-US" sz="1400" b="1" dirty="0" smtClean="0">
                <a:ln w="18000">
                  <a:solidFill>
                    <a:schemeClr val="accent2">
                      <a:satMod val="140000"/>
                    </a:schemeClr>
                  </a:solidFill>
                  <a:prstDash val="solid"/>
                  <a:miter lim="800000"/>
                </a:ln>
                <a:effectLst>
                  <a:outerShdw blurRad="25500" dist="23000" dir="7020000" algn="tl">
                    <a:srgbClr val="000000">
                      <a:alpha val="50000"/>
                    </a:srgbClr>
                  </a:outerShdw>
                </a:effectLst>
              </a:rPr>
              <a:t>二洗</a:t>
            </a:r>
            <a:r>
              <a:rPr lang="en-US" altLang="zh-CN" sz="1400" b="1" dirty="0" smtClean="0">
                <a:ln w="18000">
                  <a:solidFill>
                    <a:schemeClr val="accent2">
                      <a:satMod val="140000"/>
                    </a:schemeClr>
                  </a:solidFill>
                  <a:prstDash val="solid"/>
                  <a:miter lim="800000"/>
                </a:ln>
                <a:effectLst>
                  <a:outerShdw blurRad="25500" dist="23000" dir="7020000" algn="tl">
                    <a:srgbClr val="000000">
                      <a:alpha val="50000"/>
                    </a:srgbClr>
                  </a:outerShdw>
                </a:effectLst>
              </a:rPr>
              <a:t>----</a:t>
            </a:r>
            <a:r>
              <a:rPr lang="zh-CN" altLang="en-US" sz="1400" b="1" dirty="0" smtClean="0">
                <a:ln w="18000">
                  <a:solidFill>
                    <a:schemeClr val="accent2">
                      <a:satMod val="140000"/>
                    </a:schemeClr>
                  </a:solidFill>
                  <a:prstDash val="solid"/>
                  <a:miter lim="800000"/>
                </a:ln>
                <a:effectLst>
                  <a:outerShdw blurRad="25500" dist="23000" dir="7020000" algn="tl">
                    <a:srgbClr val="000000">
                      <a:alpha val="50000"/>
                    </a:srgbClr>
                  </a:outerShdw>
                </a:effectLst>
              </a:rPr>
              <a:t>三消毒</a:t>
            </a:r>
            <a:r>
              <a:rPr lang="en-US" altLang="zh-CN" sz="1400" b="1" dirty="0" smtClean="0">
                <a:ln w="18000">
                  <a:solidFill>
                    <a:schemeClr val="accent2">
                      <a:satMod val="140000"/>
                    </a:schemeClr>
                  </a:solidFill>
                  <a:prstDash val="solid"/>
                  <a:miter lim="800000"/>
                </a:ln>
                <a:effectLst>
                  <a:outerShdw blurRad="25500" dist="23000" dir="7020000" algn="tl">
                    <a:srgbClr val="000000">
                      <a:alpha val="50000"/>
                    </a:srgbClr>
                  </a:outerShdw>
                </a:effectLst>
              </a:rPr>
              <a:t>----</a:t>
            </a:r>
            <a:r>
              <a:rPr lang="zh-CN" altLang="en-US" sz="1400" b="1" dirty="0" smtClean="0">
                <a:ln w="18000">
                  <a:solidFill>
                    <a:schemeClr val="accent2">
                      <a:satMod val="140000"/>
                    </a:schemeClr>
                  </a:solidFill>
                  <a:prstDash val="solid"/>
                  <a:miter lim="800000"/>
                </a:ln>
                <a:effectLst>
                  <a:outerShdw blurRad="25500" dist="23000" dir="7020000" algn="tl">
                    <a:srgbClr val="000000">
                      <a:alpha val="50000"/>
                    </a:srgbClr>
                  </a:outerShdw>
                </a:effectLst>
              </a:rPr>
              <a:t>四清洗。保证餐具无残渣、无油渍。</a:t>
            </a:r>
            <a:endParaRPr lang="en-US" altLang="zh-CN" sz="1400" b="1" dirty="0" smtClean="0">
              <a:ln w="18000">
                <a:solidFill>
                  <a:schemeClr val="accent2">
                    <a:satMod val="140000"/>
                  </a:schemeClr>
                </a:solidFill>
                <a:prstDash val="solid"/>
                <a:miter lim="800000"/>
              </a:ln>
              <a:effectLst>
                <a:outerShdw blurRad="25500" dist="23000" dir="7020000" algn="tl">
                  <a:srgbClr val="000000">
                    <a:alpha val="50000"/>
                  </a:srgbClr>
                </a:outerShdw>
              </a:effectLst>
            </a:endParaRPr>
          </a:p>
        </p:txBody>
      </p:sp>
      <p:sp>
        <p:nvSpPr>
          <p:cNvPr id="27" name="矩形 26"/>
          <p:cNvSpPr/>
          <p:nvPr/>
        </p:nvSpPr>
        <p:spPr>
          <a:xfrm>
            <a:off x="3666314" y="5175136"/>
            <a:ext cx="1928826" cy="1107996"/>
          </a:xfrm>
          <a:prstGeom prst="rect">
            <a:avLst/>
          </a:prstGeom>
        </p:spPr>
        <p:txBody>
          <a:bodyPr wrap="square">
            <a:spAutoFit/>
          </a:bodyPr>
          <a:lstStyle/>
          <a:p>
            <a:pPr algn="ctr" defTabSz="609600" fontAlgn="auto">
              <a:spcBef>
                <a:spcPts val="0"/>
              </a:spcBef>
              <a:spcAft>
                <a:spcPts val="0"/>
              </a:spcAft>
              <a:defRPr/>
            </a:pPr>
            <a:r>
              <a:rPr lang="zh-CN" altLang="en-US" b="1" dirty="0" smtClean="0">
                <a:solidFill>
                  <a:srgbClr val="FF0000"/>
                </a:solidFill>
              </a:rPr>
              <a:t>注意事项：</a:t>
            </a:r>
          </a:p>
          <a:p>
            <a:pPr algn="ctr" defTabSz="609600" fontAlgn="auto">
              <a:spcBef>
                <a:spcPts val="0"/>
              </a:spcBef>
              <a:spcAft>
                <a:spcPts val="0"/>
              </a:spcAft>
              <a:defRPr/>
            </a:pPr>
            <a:r>
              <a:rPr lang="zh-CN" altLang="en-US" sz="1600" b="1" dirty="0" smtClean="0">
                <a:solidFill>
                  <a:srgbClr val="002060"/>
                </a:solidFill>
              </a:rPr>
              <a:t>洗碗池砂锅不能放的太多，以免造成砂锅之间碰撞破损。</a:t>
            </a:r>
            <a:endParaRPr lang="zh-CN" altLang="en-US" sz="1600" b="1" dirty="0">
              <a:solidFill>
                <a:srgbClr val="002060"/>
              </a:solidFill>
            </a:endParaRPr>
          </a:p>
        </p:txBody>
      </p:sp>
      <p:sp>
        <p:nvSpPr>
          <p:cNvPr id="28" name="矩形 27"/>
          <p:cNvSpPr/>
          <p:nvPr/>
        </p:nvSpPr>
        <p:spPr>
          <a:xfrm>
            <a:off x="6380958" y="3071810"/>
            <a:ext cx="2357453" cy="1200329"/>
          </a:xfrm>
          <a:prstGeom prst="rect">
            <a:avLst/>
          </a:prstGeom>
        </p:spPr>
        <p:txBody>
          <a:bodyPr wrap="square">
            <a:spAutoFit/>
          </a:bodyPr>
          <a:lstStyle/>
          <a:p>
            <a:pPr algn="ctr" defTabSz="609600" fontAlgn="auto">
              <a:spcBef>
                <a:spcPts val="0"/>
              </a:spcBef>
              <a:spcAft>
                <a:spcPts val="0"/>
              </a:spcAft>
              <a:defRPr/>
            </a:pPr>
            <a:endParaRPr lang="en-US" altLang="zh-CN" sz="1600" b="1" dirty="0" smtClean="0">
              <a:ln w="18000">
                <a:solidFill>
                  <a:schemeClr val="accent2">
                    <a:satMod val="140000"/>
                  </a:schemeClr>
                </a:solidFill>
                <a:prstDash val="solid"/>
                <a:miter lim="800000"/>
              </a:ln>
              <a:effectLst>
                <a:outerShdw blurRad="25500" dist="23000" dir="7020000" algn="tl">
                  <a:srgbClr val="000000">
                    <a:alpha val="50000"/>
                  </a:srgbClr>
                </a:outerShdw>
              </a:effectLst>
            </a:endParaRPr>
          </a:p>
          <a:p>
            <a:pPr algn="ctr" defTabSz="609600" fontAlgn="auto">
              <a:spcBef>
                <a:spcPts val="0"/>
              </a:spcBef>
              <a:spcAft>
                <a:spcPts val="0"/>
              </a:spcAft>
              <a:defRPr/>
            </a:pPr>
            <a:r>
              <a:rPr lang="zh-CN" altLang="en-US" sz="1400" b="1" dirty="0" smtClean="0">
                <a:ln w="18000">
                  <a:solidFill>
                    <a:schemeClr val="accent2">
                      <a:satMod val="140000"/>
                    </a:schemeClr>
                  </a:solidFill>
                  <a:prstDash val="solid"/>
                  <a:miter lim="800000"/>
                </a:ln>
                <a:effectLst>
                  <a:outerShdw blurRad="25500" dist="23000" dir="7020000" algn="tl">
                    <a:srgbClr val="000000">
                      <a:alpha val="50000"/>
                    </a:srgbClr>
                  </a:outerShdw>
                </a:effectLst>
              </a:rPr>
              <a:t>工作场地要求：</a:t>
            </a:r>
            <a:endParaRPr lang="en-US" altLang="zh-CN" sz="1400" b="1" dirty="0" smtClean="0">
              <a:ln w="18000">
                <a:solidFill>
                  <a:schemeClr val="accent2">
                    <a:satMod val="140000"/>
                  </a:schemeClr>
                </a:solidFill>
                <a:prstDash val="solid"/>
                <a:miter lim="800000"/>
              </a:ln>
              <a:effectLst>
                <a:outerShdw blurRad="25500" dist="23000" dir="7020000" algn="tl">
                  <a:srgbClr val="000000">
                    <a:alpha val="50000"/>
                  </a:srgbClr>
                </a:outerShdw>
              </a:effectLst>
            </a:endParaRPr>
          </a:p>
          <a:p>
            <a:pPr algn="ctr" defTabSz="609600" fontAlgn="auto">
              <a:spcBef>
                <a:spcPts val="0"/>
              </a:spcBef>
              <a:spcAft>
                <a:spcPts val="0"/>
              </a:spcAft>
              <a:defRPr/>
            </a:pPr>
            <a:endParaRPr lang="en-US" altLang="zh-CN" sz="1400" b="1" dirty="0" smtClean="0">
              <a:ln w="18000">
                <a:solidFill>
                  <a:schemeClr val="accent2">
                    <a:satMod val="140000"/>
                  </a:schemeClr>
                </a:solidFill>
                <a:prstDash val="solid"/>
                <a:miter lim="800000"/>
              </a:ln>
              <a:effectLst>
                <a:outerShdw blurRad="25500" dist="23000" dir="7020000" algn="tl">
                  <a:srgbClr val="000000">
                    <a:alpha val="50000"/>
                  </a:srgbClr>
                </a:outerShdw>
              </a:effectLst>
            </a:endParaRPr>
          </a:p>
          <a:p>
            <a:pPr algn="ctr" defTabSz="609600" fontAlgn="auto">
              <a:spcBef>
                <a:spcPts val="0"/>
              </a:spcBef>
              <a:spcAft>
                <a:spcPts val="0"/>
              </a:spcAft>
              <a:defRPr/>
            </a:pPr>
            <a:r>
              <a:rPr lang="zh-CN" altLang="en-US" sz="1400" b="1" dirty="0" smtClean="0">
                <a:ln w="18000">
                  <a:solidFill>
                    <a:schemeClr val="accent2">
                      <a:satMod val="140000"/>
                    </a:schemeClr>
                  </a:solidFill>
                  <a:prstDash val="solid"/>
                  <a:miter lim="800000"/>
                </a:ln>
                <a:effectLst>
                  <a:outerShdw blurRad="25500" dist="23000" dir="7020000" algn="tl">
                    <a:srgbClr val="000000">
                      <a:alpha val="50000"/>
                    </a:srgbClr>
                  </a:outerShdw>
                </a:effectLst>
              </a:rPr>
              <a:t>所有泔水都要过滤后把干的泔水倒入垃圾袋，</a:t>
            </a:r>
            <a:endParaRPr lang="en-US" altLang="zh-CN" sz="1400" b="1" dirty="0" smtClean="0">
              <a:ln w="18000">
                <a:solidFill>
                  <a:schemeClr val="accent2">
                    <a:satMod val="140000"/>
                  </a:schemeClr>
                </a:solidFill>
                <a:prstDash val="solid"/>
                <a:miter lim="800000"/>
              </a:ln>
              <a:effectLst>
                <a:outerShdw blurRad="25500" dist="23000" dir="7020000" algn="tl">
                  <a:srgbClr val="000000">
                    <a:alpha val="50000"/>
                  </a:srgbClr>
                </a:outerShdw>
              </a:effectLst>
            </a:endParaRPr>
          </a:p>
        </p:txBody>
      </p:sp>
      <p:sp>
        <p:nvSpPr>
          <p:cNvPr id="29" name="矩形 28"/>
          <p:cNvSpPr/>
          <p:nvPr/>
        </p:nvSpPr>
        <p:spPr>
          <a:xfrm>
            <a:off x="9452792" y="3214686"/>
            <a:ext cx="2357454" cy="1384995"/>
          </a:xfrm>
          <a:prstGeom prst="rect">
            <a:avLst/>
          </a:prstGeom>
          <a:solidFill>
            <a:schemeClr val="bg1">
              <a:lumMod val="75000"/>
            </a:schemeClr>
          </a:solidFill>
          <a:effectLst>
            <a:outerShdw blurRad="50800" dist="38100" algn="l" rotWithShape="0">
              <a:prstClr val="black">
                <a:alpha val="40000"/>
              </a:prstClr>
            </a:outerShdw>
          </a:effectLst>
        </p:spPr>
        <p:txBody>
          <a:bodyPr wrap="square">
            <a:spAutoFit/>
          </a:bodyPr>
          <a:lstStyle/>
          <a:p>
            <a:pPr algn="ctr" defTabSz="609600" fontAlgn="auto">
              <a:spcBef>
                <a:spcPts val="0"/>
              </a:spcBef>
              <a:spcAft>
                <a:spcPts val="0"/>
              </a:spcAft>
              <a:defRPr/>
            </a:pPr>
            <a:endParaRPr lang="en-US" altLang="zh-CN" sz="1400" b="1" dirty="0" smtClean="0">
              <a:ln w="18000">
                <a:solidFill>
                  <a:schemeClr val="accent2">
                    <a:satMod val="140000"/>
                  </a:schemeClr>
                </a:solidFill>
                <a:prstDash val="solid"/>
                <a:miter lim="800000"/>
              </a:ln>
              <a:effectLst>
                <a:outerShdw blurRad="25500" dist="23000" dir="7020000" algn="tl">
                  <a:srgbClr val="000000">
                    <a:alpha val="50000"/>
                  </a:srgbClr>
                </a:outerShdw>
              </a:effectLst>
            </a:endParaRPr>
          </a:p>
          <a:p>
            <a:pPr algn="ctr" defTabSz="609600" fontAlgn="auto">
              <a:spcBef>
                <a:spcPts val="0"/>
              </a:spcBef>
              <a:spcAft>
                <a:spcPts val="0"/>
              </a:spcAft>
              <a:defRPr/>
            </a:pPr>
            <a:r>
              <a:rPr lang="zh-CN" altLang="en-US" sz="1400" b="1" dirty="0" smtClean="0">
                <a:ln w="18000">
                  <a:solidFill>
                    <a:schemeClr val="accent2">
                      <a:satMod val="140000"/>
                    </a:schemeClr>
                  </a:solidFill>
                  <a:prstDash val="solid"/>
                  <a:miter lim="800000"/>
                </a:ln>
                <a:effectLst>
                  <a:outerShdw blurRad="25500" dist="23000" dir="7020000" algn="tl">
                    <a:srgbClr val="000000">
                      <a:alpha val="50000"/>
                    </a:srgbClr>
                  </a:outerShdw>
                </a:effectLst>
              </a:rPr>
              <a:t>收档卫生要求：</a:t>
            </a:r>
            <a:endParaRPr lang="en-US" altLang="zh-CN" sz="1400" b="1" dirty="0" smtClean="0">
              <a:ln w="18000">
                <a:solidFill>
                  <a:schemeClr val="accent2">
                    <a:satMod val="140000"/>
                  </a:schemeClr>
                </a:solidFill>
                <a:prstDash val="solid"/>
                <a:miter lim="800000"/>
              </a:ln>
              <a:effectLst>
                <a:outerShdw blurRad="25500" dist="23000" dir="7020000" algn="tl">
                  <a:srgbClr val="000000">
                    <a:alpha val="50000"/>
                  </a:srgbClr>
                </a:outerShdw>
              </a:effectLst>
            </a:endParaRPr>
          </a:p>
          <a:p>
            <a:pPr algn="ctr" defTabSz="609600" fontAlgn="auto">
              <a:spcBef>
                <a:spcPts val="0"/>
              </a:spcBef>
              <a:spcAft>
                <a:spcPts val="0"/>
              </a:spcAft>
              <a:defRPr/>
            </a:pPr>
            <a:endParaRPr lang="en-US" altLang="zh-CN" sz="1400" b="1" dirty="0" smtClean="0">
              <a:ln w="18000">
                <a:solidFill>
                  <a:schemeClr val="accent2">
                    <a:satMod val="140000"/>
                  </a:schemeClr>
                </a:solidFill>
                <a:prstDash val="solid"/>
                <a:miter lim="800000"/>
              </a:ln>
              <a:effectLst>
                <a:outerShdw blurRad="25500" dist="23000" dir="7020000" algn="tl">
                  <a:srgbClr val="000000">
                    <a:alpha val="50000"/>
                  </a:srgbClr>
                </a:outerShdw>
              </a:effectLst>
            </a:endParaRPr>
          </a:p>
          <a:p>
            <a:pPr algn="ctr" defTabSz="609600" fontAlgn="auto">
              <a:spcBef>
                <a:spcPts val="0"/>
              </a:spcBef>
              <a:spcAft>
                <a:spcPts val="0"/>
              </a:spcAft>
              <a:defRPr/>
            </a:pPr>
            <a:r>
              <a:rPr lang="zh-CN" altLang="en-US" sz="1400" b="1" dirty="0" smtClean="0">
                <a:ln w="18000">
                  <a:solidFill>
                    <a:schemeClr val="accent2">
                      <a:satMod val="140000"/>
                    </a:schemeClr>
                  </a:solidFill>
                  <a:prstDash val="solid"/>
                  <a:miter lim="800000"/>
                </a:ln>
                <a:effectLst>
                  <a:outerShdw blurRad="25500" dist="23000" dir="7020000" algn="tl">
                    <a:srgbClr val="000000">
                      <a:alpha val="50000"/>
                    </a:srgbClr>
                  </a:outerShdw>
                </a:effectLst>
              </a:rPr>
              <a:t>每晚工作结束要做好案面、层架、地面、垃圾桶卫生，保持台面干净我残渣、油渍。</a:t>
            </a:r>
            <a:endParaRPr lang="en-US" altLang="zh-CN" sz="1400" b="1" dirty="0" smtClean="0">
              <a:ln w="18000">
                <a:solidFill>
                  <a:schemeClr val="accent2">
                    <a:satMod val="140000"/>
                  </a:schemeClr>
                </a:solidFill>
                <a:prstDash val="solid"/>
                <a:miter lim="800000"/>
              </a:ln>
              <a:effectLst>
                <a:outerShdw blurRad="25500" dist="23000" dir="7020000" algn="tl">
                  <a:srgbClr val="000000">
                    <a:alpha val="50000"/>
                  </a:srgbClr>
                </a:outerShdw>
              </a:effectLst>
            </a:endParaRPr>
          </a:p>
        </p:txBody>
      </p:sp>
      <p:sp>
        <p:nvSpPr>
          <p:cNvPr id="30" name="矩形 29"/>
          <p:cNvSpPr/>
          <p:nvPr/>
        </p:nvSpPr>
        <p:spPr>
          <a:xfrm>
            <a:off x="6595272" y="4857760"/>
            <a:ext cx="2000265" cy="1600438"/>
          </a:xfrm>
          <a:prstGeom prst="rect">
            <a:avLst/>
          </a:prstGeom>
        </p:spPr>
        <p:txBody>
          <a:bodyPr wrap="square">
            <a:spAutoFit/>
          </a:bodyPr>
          <a:lstStyle/>
          <a:p>
            <a:pPr algn="ctr" defTabSz="609600" fontAlgn="auto">
              <a:spcBef>
                <a:spcPts val="0"/>
              </a:spcBef>
              <a:spcAft>
                <a:spcPts val="0"/>
              </a:spcAft>
              <a:defRPr/>
            </a:pPr>
            <a:endParaRPr lang="en-US" altLang="zh-CN" b="1" dirty="0" smtClean="0">
              <a:solidFill>
                <a:srgbClr val="FF0000"/>
              </a:solidFill>
            </a:endParaRPr>
          </a:p>
          <a:p>
            <a:pPr algn="ctr" defTabSz="609600" fontAlgn="auto">
              <a:spcBef>
                <a:spcPts val="0"/>
              </a:spcBef>
              <a:spcAft>
                <a:spcPts val="0"/>
              </a:spcAft>
              <a:defRPr/>
            </a:pPr>
            <a:r>
              <a:rPr lang="zh-CN" altLang="en-US" sz="1600" b="1" dirty="0" smtClean="0">
                <a:solidFill>
                  <a:srgbClr val="FF0000"/>
                </a:solidFill>
              </a:rPr>
              <a:t>注意事项：</a:t>
            </a:r>
            <a:endParaRPr lang="en-US" altLang="zh-CN" sz="1600" b="1" dirty="0" smtClean="0">
              <a:solidFill>
                <a:srgbClr val="FF0000"/>
              </a:solidFill>
            </a:endParaRPr>
          </a:p>
          <a:p>
            <a:pPr algn="ctr" defTabSz="609600" fontAlgn="auto">
              <a:spcBef>
                <a:spcPts val="0"/>
              </a:spcBef>
              <a:spcAft>
                <a:spcPts val="0"/>
              </a:spcAft>
              <a:defRPr/>
            </a:pPr>
            <a:r>
              <a:rPr lang="zh-CN" altLang="en-US" sz="1600" b="1" dirty="0" smtClean="0">
                <a:solidFill>
                  <a:srgbClr val="002060"/>
                </a:solidFill>
              </a:rPr>
              <a:t>场地随时保持干净整洁，垃圾桶要套垃圾袋，下水道每周一彻底清理一次。</a:t>
            </a:r>
            <a:endParaRPr lang="zh-CN" altLang="en-US" sz="1600" b="1" dirty="0">
              <a:solidFill>
                <a:srgbClr val="002060"/>
              </a:solidFill>
            </a:endParaRPr>
          </a:p>
        </p:txBody>
      </p:sp>
      <p:sp>
        <p:nvSpPr>
          <p:cNvPr id="31" name="矩形 30"/>
          <p:cNvSpPr/>
          <p:nvPr/>
        </p:nvSpPr>
        <p:spPr>
          <a:xfrm>
            <a:off x="9595668" y="4857760"/>
            <a:ext cx="2092297" cy="1569660"/>
          </a:xfrm>
          <a:prstGeom prst="rect">
            <a:avLst/>
          </a:prstGeom>
        </p:spPr>
        <p:txBody>
          <a:bodyPr wrap="square">
            <a:spAutoFit/>
          </a:bodyPr>
          <a:lstStyle/>
          <a:p>
            <a:pPr algn="ctr" defTabSz="609600" fontAlgn="auto">
              <a:spcBef>
                <a:spcPts val="0"/>
              </a:spcBef>
              <a:spcAft>
                <a:spcPts val="0"/>
              </a:spcAft>
              <a:defRPr/>
            </a:pPr>
            <a:endParaRPr lang="en-US" altLang="zh-CN" sz="1600" b="1" dirty="0" smtClean="0">
              <a:solidFill>
                <a:srgbClr val="FF0000"/>
              </a:solidFill>
            </a:endParaRPr>
          </a:p>
          <a:p>
            <a:pPr algn="ctr" defTabSz="609600" fontAlgn="auto">
              <a:spcBef>
                <a:spcPts val="0"/>
              </a:spcBef>
              <a:spcAft>
                <a:spcPts val="0"/>
              </a:spcAft>
              <a:defRPr/>
            </a:pPr>
            <a:r>
              <a:rPr lang="zh-CN" altLang="en-US" sz="1600" b="1" dirty="0" smtClean="0">
                <a:solidFill>
                  <a:srgbClr val="FF0000"/>
                </a:solidFill>
              </a:rPr>
              <a:t>注意事项：</a:t>
            </a:r>
            <a:endParaRPr lang="en-US" altLang="zh-CN" sz="1600" b="1" dirty="0" smtClean="0">
              <a:solidFill>
                <a:srgbClr val="FF0000"/>
              </a:solidFill>
            </a:endParaRPr>
          </a:p>
          <a:p>
            <a:pPr algn="ctr" defTabSz="609600" fontAlgn="auto">
              <a:spcBef>
                <a:spcPts val="0"/>
              </a:spcBef>
              <a:spcAft>
                <a:spcPts val="0"/>
              </a:spcAft>
              <a:defRPr/>
            </a:pPr>
            <a:r>
              <a:rPr lang="zh-CN" altLang="en-US" sz="1600" b="1" dirty="0" smtClean="0">
                <a:solidFill>
                  <a:srgbClr val="002060"/>
                </a:solidFill>
              </a:rPr>
              <a:t>收档卫生不能有死角，不能有残留泔水垃圾等留在案底，以免发生异味。</a:t>
            </a:r>
            <a:endParaRPr lang="zh-CN" altLang="en-US" sz="1600" b="1" dirty="0">
              <a:solidFill>
                <a:srgbClr val="002060"/>
              </a:solidFill>
            </a:endParaRPr>
          </a:p>
        </p:txBody>
      </p:sp>
      <p:pic>
        <p:nvPicPr>
          <p:cNvPr id="39" name="图片 38" descr="33.png"/>
          <p:cNvPicPr>
            <a:picLocks noChangeAspect="1"/>
          </p:cNvPicPr>
          <p:nvPr/>
        </p:nvPicPr>
        <p:blipFill>
          <a:blip r:embed="rId2" cstate="print"/>
          <a:stretch>
            <a:fillRect/>
          </a:stretch>
        </p:blipFill>
        <p:spPr>
          <a:xfrm>
            <a:off x="380166" y="1571612"/>
            <a:ext cx="2357454" cy="1643074"/>
          </a:xfrm>
          <a:prstGeom prst="rect">
            <a:avLst/>
          </a:prstGeom>
          <a:effectLst>
            <a:outerShdw blurRad="50800" dist="38100" dir="2700000" algn="tl" rotWithShape="0">
              <a:prstClr val="black">
                <a:alpha val="40000"/>
              </a:prstClr>
            </a:outerShdw>
          </a:effectLst>
        </p:spPr>
      </p:pic>
      <p:pic>
        <p:nvPicPr>
          <p:cNvPr id="40" name="图片 39" descr="微信图片_20181025170037.jpg"/>
          <p:cNvPicPr>
            <a:picLocks noChangeAspect="1"/>
          </p:cNvPicPr>
          <p:nvPr/>
        </p:nvPicPr>
        <p:blipFill>
          <a:blip r:embed="rId3" cstate="print"/>
          <a:stretch>
            <a:fillRect/>
          </a:stretch>
        </p:blipFill>
        <p:spPr>
          <a:xfrm>
            <a:off x="3452000" y="1571613"/>
            <a:ext cx="2357454" cy="1643074"/>
          </a:xfrm>
          <a:prstGeom prst="rect">
            <a:avLst/>
          </a:prstGeom>
          <a:effectLst>
            <a:outerShdw blurRad="50800" dist="38100" dir="2700000" algn="tl" rotWithShape="0">
              <a:prstClr val="black">
                <a:alpha val="40000"/>
              </a:prstClr>
            </a:outerShdw>
          </a:effectLst>
        </p:spPr>
      </p:pic>
      <p:pic>
        <p:nvPicPr>
          <p:cNvPr id="41" name="图片 40" descr="微信图片_20181025170021.jpg"/>
          <p:cNvPicPr>
            <a:picLocks noChangeAspect="1"/>
          </p:cNvPicPr>
          <p:nvPr/>
        </p:nvPicPr>
        <p:blipFill>
          <a:blip r:embed="rId4" cstate="print"/>
          <a:stretch>
            <a:fillRect/>
          </a:stretch>
        </p:blipFill>
        <p:spPr>
          <a:xfrm>
            <a:off x="6380958" y="1571612"/>
            <a:ext cx="2357454" cy="1607331"/>
          </a:xfrm>
          <a:prstGeom prst="rect">
            <a:avLst/>
          </a:prstGeom>
          <a:effectLst>
            <a:outerShdw blurRad="50800" dist="38100" dir="2700000" algn="tl" rotWithShape="0">
              <a:prstClr val="black">
                <a:alpha val="40000"/>
              </a:prstClr>
            </a:outerShdw>
          </a:effectLst>
        </p:spPr>
      </p:pic>
      <p:pic>
        <p:nvPicPr>
          <p:cNvPr id="42" name="图片 41" descr="微信图片_20181025170052.jpg"/>
          <p:cNvPicPr>
            <a:picLocks noChangeAspect="1"/>
          </p:cNvPicPr>
          <p:nvPr/>
        </p:nvPicPr>
        <p:blipFill>
          <a:blip r:embed="rId5" cstate="print"/>
          <a:stretch>
            <a:fillRect/>
          </a:stretch>
        </p:blipFill>
        <p:spPr>
          <a:xfrm>
            <a:off x="9452792" y="1571612"/>
            <a:ext cx="2357454" cy="1607331"/>
          </a:xfrm>
          <a:prstGeom prst="rect">
            <a:avLst/>
          </a:prstGeom>
          <a:effectLst>
            <a:outerShdw blurRad="50800" dist="38100" dir="2700000" algn="tl" rotWithShape="0">
              <a:prstClr val="black">
                <a:alpha val="40000"/>
              </a:prstClr>
            </a:outerShdw>
          </a:effectLst>
        </p:spPr>
      </p:pic>
    </p:spTree>
  </p:cSld>
  <p:clrMapOvr>
    <a:masterClrMapping/>
  </p:clrMapOvr>
  <mc:AlternateContent xmlns:mc="http://schemas.openxmlformats.org/markup-compatibility/2006">
    <mc:Choice xmlns:p14="http://schemas.microsoft.com/office/powerpoint/2010/main" xmlns="" Requires="p14">
      <p:transition spd="slow" p14:dur="1100">
        <p14:switch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afterEffect">
                                  <p:stCondLst>
                                    <p:cond delay="0"/>
                                  </p:stCondLst>
                                  <p:iterate type="lt">
                                    <p:tmPct val="10000"/>
                                  </p:iterate>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fltVal val="0"/>
                                          </p:val>
                                        </p:tav>
                                        <p:tav tm="100000">
                                          <p:val>
                                            <p:strVal val="#ppt_w"/>
                                          </p:val>
                                        </p:tav>
                                      </p:tavLst>
                                    </p:anim>
                                    <p:anim calcmode="lin" valueType="num">
                                      <p:cBhvr>
                                        <p:cTn id="8" dur="500" fill="hold"/>
                                        <p:tgtEl>
                                          <p:spTgt spid="13"/>
                                        </p:tgtEl>
                                        <p:attrNameLst>
                                          <p:attrName>ppt_h</p:attrName>
                                        </p:attrNameLst>
                                      </p:cBhvr>
                                      <p:tavLst>
                                        <p:tav tm="0">
                                          <p:val>
                                            <p:fltVal val="0"/>
                                          </p:val>
                                        </p:tav>
                                        <p:tav tm="100000">
                                          <p:val>
                                            <p:strVal val="#ppt_h"/>
                                          </p:val>
                                        </p:tav>
                                      </p:tavLst>
                                    </p:anim>
                                  </p:childTnLst>
                                </p:cTn>
                              </p:par>
                            </p:childTnLst>
                          </p:cTn>
                        </p:par>
                        <p:par>
                          <p:cTn id="9" fill="hold">
                            <p:stCondLst>
                              <p:cond delay="800"/>
                            </p:stCondLst>
                            <p:childTnLst>
                              <p:par>
                                <p:cTn id="10" presetID="2" presetClass="entr" presetSubtype="2"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fill="hold"/>
                                        <p:tgtEl>
                                          <p:spTgt spid="2"/>
                                        </p:tgtEl>
                                        <p:attrNameLst>
                                          <p:attrName>ppt_x</p:attrName>
                                        </p:attrNameLst>
                                      </p:cBhvr>
                                      <p:tavLst>
                                        <p:tav tm="0">
                                          <p:val>
                                            <p:strVal val="1+#ppt_w/2"/>
                                          </p:val>
                                        </p:tav>
                                        <p:tav tm="100000">
                                          <p:val>
                                            <p:strVal val="#ppt_x"/>
                                          </p:val>
                                        </p:tav>
                                      </p:tavLst>
                                    </p:anim>
                                    <p:anim calcmode="lin" valueType="num">
                                      <p:cBhvr additive="base">
                                        <p:cTn id="13" dur="50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300"/>
                            </p:stCondLst>
                            <p:childTnLst>
                              <p:par>
                                <p:cTn id="15" presetID="2" presetClass="entr" presetSubtype="2" fill="hold" nodeType="after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additive="base">
                                        <p:cTn id="17" dur="500" fill="hold"/>
                                        <p:tgtEl>
                                          <p:spTgt spid="3"/>
                                        </p:tgtEl>
                                        <p:attrNameLst>
                                          <p:attrName>ppt_x</p:attrName>
                                        </p:attrNameLst>
                                      </p:cBhvr>
                                      <p:tavLst>
                                        <p:tav tm="0">
                                          <p:val>
                                            <p:strVal val="1+#ppt_w/2"/>
                                          </p:val>
                                        </p:tav>
                                        <p:tav tm="100000">
                                          <p:val>
                                            <p:strVal val="#ppt_x"/>
                                          </p:val>
                                        </p:tav>
                                      </p:tavLst>
                                    </p:anim>
                                    <p:anim calcmode="lin" valueType="num">
                                      <p:cBhvr additive="base">
                                        <p:cTn id="18" dur="500" fill="hold"/>
                                        <p:tgtEl>
                                          <p:spTgt spid="3"/>
                                        </p:tgtEl>
                                        <p:attrNameLst>
                                          <p:attrName>ppt_y</p:attrName>
                                        </p:attrNameLst>
                                      </p:cBhvr>
                                      <p:tavLst>
                                        <p:tav tm="0">
                                          <p:val>
                                            <p:strVal val="#ppt_y"/>
                                          </p:val>
                                        </p:tav>
                                        <p:tav tm="100000">
                                          <p:val>
                                            <p:strVal val="#ppt_y"/>
                                          </p:val>
                                        </p:tav>
                                      </p:tavLst>
                                    </p:anim>
                                  </p:childTnLst>
                                </p:cTn>
                              </p:par>
                            </p:childTnLst>
                          </p:cTn>
                        </p:par>
                        <p:par>
                          <p:cTn id="19" fill="hold">
                            <p:stCondLst>
                              <p:cond delay="1800"/>
                            </p:stCondLst>
                            <p:childTnLst>
                              <p:par>
                                <p:cTn id="20" presetID="2" presetClass="entr" presetSubtype="2" fill="hold" nodeType="afterEffect">
                                  <p:stCondLst>
                                    <p:cond delay="0"/>
                                  </p:stCondLst>
                                  <p:childTnLst>
                                    <p:set>
                                      <p:cBhvr>
                                        <p:cTn id="21" dur="1" fill="hold">
                                          <p:stCondLst>
                                            <p:cond delay="0"/>
                                          </p:stCondLst>
                                        </p:cTn>
                                        <p:tgtEl>
                                          <p:spTgt spid="4"/>
                                        </p:tgtEl>
                                        <p:attrNameLst>
                                          <p:attrName>style.visibility</p:attrName>
                                        </p:attrNameLst>
                                      </p:cBhvr>
                                      <p:to>
                                        <p:strVal val="visible"/>
                                      </p:to>
                                    </p:set>
                                    <p:anim calcmode="lin" valueType="num">
                                      <p:cBhvr additive="base">
                                        <p:cTn id="22" dur="500" fill="hold"/>
                                        <p:tgtEl>
                                          <p:spTgt spid="4"/>
                                        </p:tgtEl>
                                        <p:attrNameLst>
                                          <p:attrName>ppt_x</p:attrName>
                                        </p:attrNameLst>
                                      </p:cBhvr>
                                      <p:tavLst>
                                        <p:tav tm="0">
                                          <p:val>
                                            <p:strVal val="1+#ppt_w/2"/>
                                          </p:val>
                                        </p:tav>
                                        <p:tav tm="100000">
                                          <p:val>
                                            <p:strVal val="#ppt_x"/>
                                          </p:val>
                                        </p:tav>
                                      </p:tavLst>
                                    </p:anim>
                                    <p:anim calcmode="lin" valueType="num">
                                      <p:cBhvr additive="base">
                                        <p:cTn id="23" dur="500" fill="hold"/>
                                        <p:tgtEl>
                                          <p:spTgt spid="4"/>
                                        </p:tgtEl>
                                        <p:attrNameLst>
                                          <p:attrName>ppt_y</p:attrName>
                                        </p:attrNameLst>
                                      </p:cBhvr>
                                      <p:tavLst>
                                        <p:tav tm="0">
                                          <p:val>
                                            <p:strVal val="#ppt_y"/>
                                          </p:val>
                                        </p:tav>
                                        <p:tav tm="100000">
                                          <p:val>
                                            <p:strVal val="#ppt_y"/>
                                          </p:val>
                                        </p:tav>
                                      </p:tavLst>
                                    </p:anim>
                                  </p:childTnLst>
                                </p:cTn>
                              </p:par>
                            </p:childTnLst>
                          </p:cTn>
                        </p:par>
                        <p:par>
                          <p:cTn id="24" fill="hold">
                            <p:stCondLst>
                              <p:cond delay="2300"/>
                            </p:stCondLst>
                            <p:childTnLst>
                              <p:par>
                                <p:cTn id="25" presetID="2" presetClass="entr" presetSubtype="2" fill="hold" nodeType="afterEffect">
                                  <p:stCondLst>
                                    <p:cond delay="0"/>
                                  </p:stCondLst>
                                  <p:childTnLst>
                                    <p:set>
                                      <p:cBhvr>
                                        <p:cTn id="26" dur="1" fill="hold">
                                          <p:stCondLst>
                                            <p:cond delay="0"/>
                                          </p:stCondLst>
                                        </p:cTn>
                                        <p:tgtEl>
                                          <p:spTgt spid="5"/>
                                        </p:tgtEl>
                                        <p:attrNameLst>
                                          <p:attrName>style.visibility</p:attrName>
                                        </p:attrNameLst>
                                      </p:cBhvr>
                                      <p:to>
                                        <p:strVal val="visible"/>
                                      </p:to>
                                    </p:set>
                                    <p:anim calcmode="lin" valueType="num">
                                      <p:cBhvr additive="base">
                                        <p:cTn id="27" dur="500" fill="hold"/>
                                        <p:tgtEl>
                                          <p:spTgt spid="5"/>
                                        </p:tgtEl>
                                        <p:attrNameLst>
                                          <p:attrName>ppt_x</p:attrName>
                                        </p:attrNameLst>
                                      </p:cBhvr>
                                      <p:tavLst>
                                        <p:tav tm="0">
                                          <p:val>
                                            <p:strVal val="1+#ppt_w/2"/>
                                          </p:val>
                                        </p:tav>
                                        <p:tav tm="100000">
                                          <p:val>
                                            <p:strVal val="#ppt_x"/>
                                          </p:val>
                                        </p:tav>
                                      </p:tavLst>
                                    </p:anim>
                                    <p:anim calcmode="lin" valueType="num">
                                      <p:cBhvr additive="base">
                                        <p:cTn id="2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ldLvl="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descr="timg (18).jpg"/>
          <p:cNvPicPr>
            <a:picLocks noChangeAspect="1"/>
          </p:cNvPicPr>
          <p:nvPr/>
        </p:nvPicPr>
        <p:blipFill>
          <a:blip r:embed="rId2"/>
          <a:stretch>
            <a:fillRect/>
          </a:stretch>
        </p:blipFill>
        <p:spPr>
          <a:xfrm>
            <a:off x="451604" y="1357298"/>
            <a:ext cx="5214974" cy="5143536"/>
          </a:xfrm>
          <a:prstGeom prst="rect">
            <a:avLst/>
          </a:prstGeom>
        </p:spPr>
      </p:pic>
      <p:sp>
        <p:nvSpPr>
          <p:cNvPr id="13" name="文本框 3"/>
          <p:cNvSpPr txBox="1"/>
          <p:nvPr/>
        </p:nvSpPr>
        <p:spPr>
          <a:xfrm>
            <a:off x="1630680" y="404495"/>
            <a:ext cx="4821716" cy="584775"/>
          </a:xfrm>
          <a:prstGeom prst="rect">
            <a:avLst/>
          </a:prstGeom>
          <a:noFill/>
          <a:ln>
            <a:solidFill>
              <a:schemeClr val="accent1"/>
            </a:solidFill>
          </a:ln>
          <a:effectLst/>
        </p:spPr>
        <p:txBody>
          <a:bodyPr wrap="square" rtlCol="0">
            <a:spAutoFit/>
          </a:bodyPr>
          <a:lstStyle>
            <a:defPPr>
              <a:defRPr lang="zh-CN"/>
            </a:defPPr>
            <a:lvl1pPr algn="ctr">
              <a:defRPr sz="3200" b="1">
                <a:gradFill flip="none" rotWithShape="1">
                  <a:gsLst>
                    <a:gs pos="100000">
                      <a:srgbClr val="04B5EC"/>
                    </a:gs>
                    <a:gs pos="23000">
                      <a:srgbClr val="00C88A"/>
                    </a:gs>
                  </a:gsLst>
                  <a:lin ang="0" scaled="1"/>
                  <a:tileRect/>
                </a:gradFill>
                <a:latin typeface="微软雅黑" panose="020B0503020204020204" pitchFamily="34" charset="-122"/>
                <a:ea typeface="微软雅黑" panose="020B0503020204020204" pitchFamily="34" charset="-122"/>
              </a:defRPr>
            </a:lvl1pPr>
          </a:lstStyle>
          <a:p>
            <a:pPr algn="dist"/>
            <a:r>
              <a:rPr lang="zh-CN" altLang="en-US" dirty="0" smtClean="0">
                <a:solidFill>
                  <a:schemeClr val="accent1">
                    <a:lumMod val="75000"/>
                  </a:schemeClr>
                </a:solidFill>
              </a:rPr>
              <a:t>一</a:t>
            </a:r>
            <a:r>
              <a:rPr lang="en-US" altLang="zh-CN" dirty="0" smtClean="0">
                <a:solidFill>
                  <a:schemeClr val="accent1">
                    <a:lumMod val="75000"/>
                  </a:schemeClr>
                </a:solidFill>
              </a:rPr>
              <a:t>.</a:t>
            </a:r>
            <a:r>
              <a:rPr lang="zh-CN" altLang="en-US" dirty="0" smtClean="0">
                <a:solidFill>
                  <a:schemeClr val="accent1">
                    <a:lumMod val="75000"/>
                  </a:schemeClr>
                </a:solidFill>
              </a:rPr>
              <a:t>三种食品污染的来源</a:t>
            </a:r>
            <a:endParaRPr lang="zh-CN" altLang="en-US" dirty="0">
              <a:solidFill>
                <a:schemeClr val="accent1">
                  <a:lumMod val="75000"/>
                </a:schemeClr>
              </a:solidFill>
            </a:endParaRPr>
          </a:p>
        </p:txBody>
      </p:sp>
      <p:sp>
        <p:nvSpPr>
          <p:cNvPr id="14" name="矩形 13"/>
          <p:cNvSpPr/>
          <p:nvPr/>
        </p:nvSpPr>
        <p:spPr>
          <a:xfrm>
            <a:off x="0" y="445023"/>
            <a:ext cx="1198662" cy="504056"/>
          </a:xfrm>
          <a:prstGeom prst="rect">
            <a:avLst/>
          </a:prstGeom>
          <a:solidFill>
            <a:schemeClr val="accent1">
              <a:lumMod val="75000"/>
            </a:schemeClr>
          </a:solidFill>
          <a:ln>
            <a:noFill/>
          </a:ln>
          <a:effectLst>
            <a:outerShdw blurRad="152400" dist="63500" dir="2700000" sx="101000" sy="101000" algn="tl"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smtClean="0">
                <a:solidFill>
                  <a:srgbClr val="FFC000"/>
                </a:solidFill>
              </a:rPr>
              <a:t>王贵仁</a:t>
            </a:r>
            <a:endParaRPr lang="zh-CN" altLang="en-US" sz="1600" b="1" dirty="0">
              <a:solidFill>
                <a:srgbClr val="FFC000"/>
              </a:solidFill>
            </a:endParaRPr>
          </a:p>
        </p:txBody>
      </p:sp>
      <p:sp>
        <p:nvSpPr>
          <p:cNvPr id="15" name="矩形 14"/>
          <p:cNvSpPr/>
          <p:nvPr/>
        </p:nvSpPr>
        <p:spPr>
          <a:xfrm>
            <a:off x="1342678" y="445023"/>
            <a:ext cx="144016" cy="504056"/>
          </a:xfrm>
          <a:prstGeom prst="rect">
            <a:avLst/>
          </a:prstGeom>
          <a:solidFill>
            <a:schemeClr val="accent1">
              <a:lumMod val="75000"/>
            </a:schemeClr>
          </a:solidFill>
          <a:ln>
            <a:noFill/>
          </a:ln>
          <a:effectLst>
            <a:outerShdw blurRad="152400" dist="63500" dir="2700000" sx="101000" sy="101000" algn="tl"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accent1">
                  <a:lumMod val="75000"/>
                </a:schemeClr>
              </a:solidFill>
            </a:endParaRPr>
          </a:p>
        </p:txBody>
      </p:sp>
      <p:sp>
        <p:nvSpPr>
          <p:cNvPr id="31" name="矩形 30"/>
          <p:cNvSpPr/>
          <p:nvPr/>
        </p:nvSpPr>
        <p:spPr>
          <a:xfrm>
            <a:off x="5738016" y="1428736"/>
            <a:ext cx="6000792" cy="4401205"/>
          </a:xfrm>
          <a:prstGeom prst="rect">
            <a:avLst/>
          </a:prstGeom>
        </p:spPr>
        <p:txBody>
          <a:bodyPr wrap="square">
            <a:spAutoFit/>
          </a:bodyPr>
          <a:lstStyle/>
          <a:p>
            <a:pPr marL="342900" indent="-342900">
              <a:buAutoNum type="arabicPeriod"/>
            </a:pPr>
            <a:r>
              <a:rPr lang="zh-CN" altLang="en-US" sz="2000" b="1" dirty="0" smtClean="0">
                <a:solidFill>
                  <a:schemeClr val="accent1">
                    <a:lumMod val="75000"/>
                  </a:schemeClr>
                </a:solidFill>
                <a:latin typeface="04b_21" pitchFamily="2" charset="0"/>
              </a:rPr>
              <a:t>化学污染 如果餐厅中使用的各种化学用品与食品接触，可能会导致疾病。在餐厅中使用各种不同类型的化学用品： 消毒剂 玻璃水 如果使用不当，以上列出的化学用品都可能导致问题。为减少化学污染的可能性，请遵循以下守则： </a:t>
            </a:r>
            <a:endParaRPr lang="en-US" altLang="zh-CN" sz="2000" b="1" dirty="0" smtClean="0">
              <a:solidFill>
                <a:schemeClr val="accent1">
                  <a:lumMod val="75000"/>
                </a:schemeClr>
              </a:solidFill>
              <a:latin typeface="04b_21" pitchFamily="2" charset="0"/>
            </a:endParaRPr>
          </a:p>
          <a:p>
            <a:pPr marL="342900" indent="-342900"/>
            <a:r>
              <a:rPr lang="zh-CN" altLang="en-US" sz="2000" b="1" dirty="0" smtClean="0">
                <a:solidFill>
                  <a:schemeClr val="accent1">
                    <a:lumMod val="75000"/>
                  </a:schemeClr>
                </a:solidFill>
                <a:latin typeface="04b_21" pitchFamily="2" charset="0"/>
              </a:rPr>
              <a:t> （</a:t>
            </a:r>
            <a:r>
              <a:rPr lang="en-US" altLang="zh-CN" sz="2000" b="1" dirty="0" smtClean="0">
                <a:solidFill>
                  <a:schemeClr val="accent1">
                    <a:lumMod val="75000"/>
                  </a:schemeClr>
                </a:solidFill>
                <a:latin typeface="04b_21" pitchFamily="2" charset="0"/>
              </a:rPr>
              <a:t>1</a:t>
            </a:r>
            <a:r>
              <a:rPr lang="zh-CN" altLang="en-US" sz="2000" b="1" dirty="0" smtClean="0">
                <a:solidFill>
                  <a:schemeClr val="accent1">
                    <a:lumMod val="75000"/>
                  </a:schemeClr>
                </a:solidFill>
                <a:latin typeface="04b_21" pitchFamily="2" charset="0"/>
              </a:rPr>
              <a:t>）确保所有化学用品都远离食品项目</a:t>
            </a:r>
            <a:endParaRPr lang="en-US" altLang="zh-CN" sz="2000" b="1" dirty="0" smtClean="0">
              <a:solidFill>
                <a:schemeClr val="accent1">
                  <a:lumMod val="75000"/>
                </a:schemeClr>
              </a:solidFill>
              <a:latin typeface="04b_21" pitchFamily="2" charset="0"/>
            </a:endParaRPr>
          </a:p>
          <a:p>
            <a:pPr marL="342900" indent="-342900"/>
            <a:r>
              <a:rPr lang="zh-CN" altLang="en-US" sz="2000" b="1" dirty="0" smtClean="0">
                <a:solidFill>
                  <a:schemeClr val="accent1">
                    <a:lumMod val="75000"/>
                  </a:schemeClr>
                </a:solidFill>
                <a:latin typeface="04b_21" pitchFamily="2" charset="0"/>
              </a:rPr>
              <a:t> </a:t>
            </a:r>
            <a:endParaRPr lang="en-US" altLang="zh-CN" sz="2000" b="1" dirty="0" smtClean="0">
              <a:solidFill>
                <a:schemeClr val="accent1">
                  <a:lumMod val="75000"/>
                </a:schemeClr>
              </a:solidFill>
              <a:latin typeface="04b_21" pitchFamily="2" charset="0"/>
            </a:endParaRPr>
          </a:p>
          <a:p>
            <a:pPr marL="342900" indent="-342900"/>
            <a:r>
              <a:rPr lang="zh-CN" altLang="en-US" sz="2000" b="1" dirty="0" smtClean="0">
                <a:solidFill>
                  <a:schemeClr val="accent1">
                    <a:lumMod val="75000"/>
                  </a:schemeClr>
                </a:solidFill>
                <a:latin typeface="04b_21" pitchFamily="2" charset="0"/>
              </a:rPr>
              <a:t> （</a:t>
            </a:r>
            <a:r>
              <a:rPr lang="en-US" altLang="zh-CN" sz="2000" b="1" dirty="0" smtClean="0">
                <a:solidFill>
                  <a:schemeClr val="accent1">
                    <a:lumMod val="75000"/>
                  </a:schemeClr>
                </a:solidFill>
                <a:latin typeface="04b_21" pitchFamily="2" charset="0"/>
              </a:rPr>
              <a:t>2</a:t>
            </a:r>
            <a:r>
              <a:rPr lang="zh-CN" altLang="en-US" sz="2000" b="1" dirty="0" smtClean="0">
                <a:solidFill>
                  <a:schemeClr val="accent1">
                    <a:lumMod val="75000"/>
                  </a:schemeClr>
                </a:solidFill>
                <a:latin typeface="04b_21" pitchFamily="2" charset="0"/>
              </a:rPr>
              <a:t>）不要将任何有危害化学用品在放有食品或食品包装的托架上面或上方</a:t>
            </a:r>
            <a:endParaRPr lang="en-US" altLang="zh-CN" sz="2000" b="1" dirty="0" smtClean="0">
              <a:solidFill>
                <a:schemeClr val="accent1">
                  <a:lumMod val="75000"/>
                </a:schemeClr>
              </a:solidFill>
              <a:latin typeface="04b_21" pitchFamily="2" charset="0"/>
            </a:endParaRPr>
          </a:p>
          <a:p>
            <a:pPr marL="342900" indent="-342900"/>
            <a:r>
              <a:rPr lang="zh-CN" altLang="en-US" sz="2000" b="1" dirty="0" smtClean="0">
                <a:solidFill>
                  <a:schemeClr val="accent1">
                    <a:lumMod val="75000"/>
                  </a:schemeClr>
                </a:solidFill>
                <a:latin typeface="04b_21" pitchFamily="2" charset="0"/>
              </a:rPr>
              <a:t> </a:t>
            </a:r>
            <a:endParaRPr lang="en-US" altLang="zh-CN" sz="2000" b="1" dirty="0" smtClean="0">
              <a:solidFill>
                <a:schemeClr val="accent1">
                  <a:lumMod val="75000"/>
                </a:schemeClr>
              </a:solidFill>
              <a:latin typeface="04b_21" pitchFamily="2" charset="0"/>
            </a:endParaRPr>
          </a:p>
          <a:p>
            <a:pPr marL="342900" indent="-342900"/>
            <a:r>
              <a:rPr lang="zh-CN" altLang="en-US" sz="2000" b="1" dirty="0" smtClean="0">
                <a:solidFill>
                  <a:schemeClr val="accent1">
                    <a:lumMod val="75000"/>
                  </a:schemeClr>
                </a:solidFill>
                <a:latin typeface="04b_21" pitchFamily="2" charset="0"/>
              </a:rPr>
              <a:t> （</a:t>
            </a:r>
            <a:r>
              <a:rPr lang="en-US" altLang="zh-CN" sz="2000" b="1" dirty="0" smtClean="0">
                <a:solidFill>
                  <a:schemeClr val="accent1">
                    <a:lumMod val="75000"/>
                  </a:schemeClr>
                </a:solidFill>
                <a:latin typeface="04b_21" pitchFamily="2" charset="0"/>
              </a:rPr>
              <a:t>3</a:t>
            </a:r>
            <a:r>
              <a:rPr lang="zh-CN" altLang="en-US" sz="2000" b="1" dirty="0" smtClean="0">
                <a:solidFill>
                  <a:schemeClr val="accent1">
                    <a:lumMod val="75000"/>
                  </a:schemeClr>
                </a:solidFill>
                <a:latin typeface="04b_21" pitchFamily="2" charset="0"/>
              </a:rPr>
              <a:t>）切勿混合化学用品，因为这样可能导致产品之间发生化学反应，产生危险</a:t>
            </a:r>
            <a:endParaRPr lang="en-US" altLang="zh-CN" sz="2000" b="1" dirty="0" smtClean="0">
              <a:solidFill>
                <a:schemeClr val="accent1">
                  <a:lumMod val="75000"/>
                </a:schemeClr>
              </a:solidFill>
              <a:latin typeface="04b_21" pitchFamily="2" charset="0"/>
            </a:endParaRPr>
          </a:p>
          <a:p>
            <a:pPr marL="342900" indent="-342900"/>
            <a:r>
              <a:rPr lang="zh-CN" altLang="en-US" sz="2000" b="1" dirty="0" smtClean="0">
                <a:solidFill>
                  <a:schemeClr val="accent1">
                    <a:lumMod val="75000"/>
                  </a:schemeClr>
                </a:solidFill>
                <a:latin typeface="04b_21" pitchFamily="2" charset="0"/>
              </a:rPr>
              <a:t> </a:t>
            </a:r>
            <a:endParaRPr lang="en-US" altLang="zh-CN" sz="2000" b="1" dirty="0" smtClean="0">
              <a:solidFill>
                <a:schemeClr val="accent1">
                  <a:lumMod val="75000"/>
                </a:schemeClr>
              </a:solidFill>
              <a:latin typeface="04b_21" pitchFamily="2" charset="0"/>
            </a:endParaRPr>
          </a:p>
          <a:p>
            <a:pPr marL="342900" indent="-342900"/>
            <a:r>
              <a:rPr lang="zh-CN" altLang="en-US" sz="2000" b="1" dirty="0" smtClean="0">
                <a:solidFill>
                  <a:schemeClr val="accent1">
                    <a:lumMod val="75000"/>
                  </a:schemeClr>
                </a:solidFill>
                <a:latin typeface="04b_21" pitchFamily="2" charset="0"/>
              </a:rPr>
              <a:t> （</a:t>
            </a:r>
            <a:r>
              <a:rPr lang="en-US" altLang="zh-CN" sz="2000" b="1" dirty="0" smtClean="0">
                <a:solidFill>
                  <a:schemeClr val="accent1">
                    <a:lumMod val="75000"/>
                  </a:schemeClr>
                </a:solidFill>
                <a:latin typeface="04b_21" pitchFamily="2" charset="0"/>
              </a:rPr>
              <a:t>4</a:t>
            </a:r>
            <a:r>
              <a:rPr lang="zh-CN" altLang="en-US" sz="2000" b="1" dirty="0" smtClean="0">
                <a:solidFill>
                  <a:schemeClr val="accent1">
                    <a:lumMod val="75000"/>
                  </a:schemeClr>
                </a:solidFill>
                <a:latin typeface="04b_21" pitchFamily="2" charset="0"/>
              </a:rPr>
              <a:t>）切勿在餐厅使用未经认可的化学用品</a:t>
            </a:r>
            <a:endParaRPr lang="zh-CN" altLang="en-US" sz="2000" b="1" dirty="0">
              <a:solidFill>
                <a:schemeClr val="accent1">
                  <a:lumMod val="75000"/>
                </a:schemeClr>
              </a:solidFill>
              <a:latin typeface="04b_21" pitchFamily="2" charset="0"/>
            </a:endParaRPr>
          </a:p>
        </p:txBody>
      </p:sp>
      <p:pic>
        <p:nvPicPr>
          <p:cNvPr id="46" name="图片 45" descr="timg (5).jpg"/>
          <p:cNvPicPr>
            <a:picLocks noChangeAspect="1"/>
          </p:cNvPicPr>
          <p:nvPr/>
        </p:nvPicPr>
        <p:blipFill>
          <a:blip r:embed="rId3"/>
          <a:stretch>
            <a:fillRect/>
          </a:stretch>
        </p:blipFill>
        <p:spPr>
          <a:xfrm>
            <a:off x="1951802" y="1357298"/>
            <a:ext cx="2214578" cy="4000528"/>
          </a:xfrm>
          <a:prstGeom prst="rect">
            <a:avLst/>
          </a:prstGeom>
        </p:spPr>
      </p:pic>
    </p:spTree>
  </p:cSld>
  <p:clrMapOvr>
    <a:masterClrMapping/>
  </p:clrMapOvr>
  <mc:AlternateContent xmlns:mc="http://schemas.openxmlformats.org/markup-compatibility/2006">
    <mc:Choice xmlns:p14="http://schemas.microsoft.com/office/powerpoint/2010/main" xmlns="" Requires="p14">
      <p:transition spd="slow" p14:dur="1100">
        <p14:switch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afterEffect">
                                  <p:stCondLst>
                                    <p:cond delay="0"/>
                                  </p:stCondLst>
                                  <p:iterate type="lt">
                                    <p:tmPct val="10000"/>
                                  </p:iterate>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fltVal val="0"/>
                                          </p:val>
                                        </p:tav>
                                        <p:tav tm="100000">
                                          <p:val>
                                            <p:strVal val="#ppt_w"/>
                                          </p:val>
                                        </p:tav>
                                      </p:tavLst>
                                    </p:anim>
                                    <p:anim calcmode="lin" valueType="num">
                                      <p:cBhvr>
                                        <p:cTn id="8" dur="500" fill="hold"/>
                                        <p:tgtEl>
                                          <p:spTgt spid="13"/>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ldLvl="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descr="timg (18).jpg"/>
          <p:cNvPicPr>
            <a:picLocks noChangeAspect="1"/>
          </p:cNvPicPr>
          <p:nvPr/>
        </p:nvPicPr>
        <p:blipFill>
          <a:blip r:embed="rId2"/>
          <a:stretch>
            <a:fillRect/>
          </a:stretch>
        </p:blipFill>
        <p:spPr>
          <a:xfrm>
            <a:off x="402286" y="1428736"/>
            <a:ext cx="5550044" cy="5000660"/>
          </a:xfrm>
          <a:prstGeom prst="rect">
            <a:avLst/>
          </a:prstGeom>
        </p:spPr>
      </p:pic>
      <p:sp>
        <p:nvSpPr>
          <p:cNvPr id="13" name="文本框 3"/>
          <p:cNvSpPr txBox="1"/>
          <p:nvPr/>
        </p:nvSpPr>
        <p:spPr>
          <a:xfrm>
            <a:off x="1630680" y="404495"/>
            <a:ext cx="5321782" cy="584775"/>
          </a:xfrm>
          <a:prstGeom prst="rect">
            <a:avLst/>
          </a:prstGeom>
          <a:noFill/>
          <a:ln>
            <a:solidFill>
              <a:schemeClr val="accent1"/>
            </a:solidFill>
          </a:ln>
          <a:effectLst/>
        </p:spPr>
        <p:txBody>
          <a:bodyPr wrap="square" rtlCol="0">
            <a:spAutoFit/>
          </a:bodyPr>
          <a:lstStyle>
            <a:defPPr>
              <a:defRPr lang="zh-CN"/>
            </a:defPPr>
            <a:lvl1pPr algn="ctr">
              <a:defRPr sz="3200" b="1">
                <a:gradFill flip="none" rotWithShape="1">
                  <a:gsLst>
                    <a:gs pos="100000">
                      <a:srgbClr val="04B5EC"/>
                    </a:gs>
                    <a:gs pos="23000">
                      <a:srgbClr val="00C88A"/>
                    </a:gs>
                  </a:gsLst>
                  <a:lin ang="0" scaled="1"/>
                  <a:tileRect/>
                </a:gradFill>
                <a:latin typeface="微软雅黑" panose="020B0503020204020204" pitchFamily="34" charset="-122"/>
                <a:ea typeface="微软雅黑" panose="020B0503020204020204" pitchFamily="34" charset="-122"/>
              </a:defRPr>
            </a:lvl1pPr>
          </a:lstStyle>
          <a:p>
            <a:pPr algn="dist"/>
            <a:r>
              <a:rPr lang="zh-CN" altLang="en-US" dirty="0" smtClean="0">
                <a:solidFill>
                  <a:schemeClr val="accent1">
                    <a:lumMod val="75000"/>
                  </a:schemeClr>
                </a:solidFill>
              </a:rPr>
              <a:t>一</a:t>
            </a:r>
            <a:r>
              <a:rPr lang="en-US" altLang="zh-CN" dirty="0" smtClean="0">
                <a:solidFill>
                  <a:schemeClr val="accent1">
                    <a:lumMod val="75000"/>
                  </a:schemeClr>
                </a:solidFill>
              </a:rPr>
              <a:t>.</a:t>
            </a:r>
            <a:r>
              <a:rPr lang="zh-CN" altLang="en-US" dirty="0" smtClean="0">
                <a:solidFill>
                  <a:schemeClr val="accent1">
                    <a:lumMod val="75000"/>
                  </a:schemeClr>
                </a:solidFill>
              </a:rPr>
              <a:t>三种食品污染的来源</a:t>
            </a:r>
            <a:endParaRPr lang="zh-CN" altLang="en-US" dirty="0">
              <a:solidFill>
                <a:schemeClr val="accent1">
                  <a:lumMod val="75000"/>
                </a:schemeClr>
              </a:solidFill>
            </a:endParaRPr>
          </a:p>
        </p:txBody>
      </p:sp>
      <p:sp>
        <p:nvSpPr>
          <p:cNvPr id="14" name="矩形 13"/>
          <p:cNvSpPr/>
          <p:nvPr/>
        </p:nvSpPr>
        <p:spPr>
          <a:xfrm>
            <a:off x="0" y="445023"/>
            <a:ext cx="1198662" cy="504056"/>
          </a:xfrm>
          <a:prstGeom prst="rect">
            <a:avLst/>
          </a:prstGeom>
          <a:solidFill>
            <a:schemeClr val="accent1">
              <a:lumMod val="75000"/>
            </a:schemeClr>
          </a:solidFill>
          <a:ln>
            <a:noFill/>
          </a:ln>
          <a:effectLst>
            <a:outerShdw blurRad="152400" dist="63500" dir="2700000" sx="101000" sy="101000" algn="tl"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smtClean="0">
                <a:solidFill>
                  <a:srgbClr val="FFC000"/>
                </a:solidFill>
              </a:rPr>
              <a:t>王贵仁</a:t>
            </a:r>
            <a:endParaRPr lang="zh-CN" altLang="en-US" sz="1600" b="1" dirty="0">
              <a:solidFill>
                <a:srgbClr val="FFC000"/>
              </a:solidFill>
            </a:endParaRPr>
          </a:p>
        </p:txBody>
      </p:sp>
      <p:sp>
        <p:nvSpPr>
          <p:cNvPr id="15" name="矩形 14"/>
          <p:cNvSpPr/>
          <p:nvPr/>
        </p:nvSpPr>
        <p:spPr>
          <a:xfrm>
            <a:off x="1342678" y="445023"/>
            <a:ext cx="144016" cy="504056"/>
          </a:xfrm>
          <a:prstGeom prst="rect">
            <a:avLst/>
          </a:prstGeom>
          <a:solidFill>
            <a:schemeClr val="accent1">
              <a:lumMod val="75000"/>
            </a:schemeClr>
          </a:solidFill>
          <a:ln>
            <a:noFill/>
          </a:ln>
          <a:effectLst>
            <a:outerShdw blurRad="152400" dist="63500" dir="2700000" sx="101000" sy="101000" algn="tl"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accent1">
                  <a:lumMod val="75000"/>
                </a:schemeClr>
              </a:solidFill>
            </a:endParaRPr>
          </a:p>
        </p:txBody>
      </p:sp>
      <p:sp>
        <p:nvSpPr>
          <p:cNvPr id="8" name="矩形 7"/>
          <p:cNvSpPr/>
          <p:nvPr/>
        </p:nvSpPr>
        <p:spPr>
          <a:xfrm>
            <a:off x="6023768" y="1428736"/>
            <a:ext cx="5572164" cy="4708981"/>
          </a:xfrm>
          <a:prstGeom prst="rect">
            <a:avLst/>
          </a:prstGeom>
        </p:spPr>
        <p:txBody>
          <a:bodyPr wrap="square">
            <a:spAutoFit/>
          </a:bodyPr>
          <a:lstStyle/>
          <a:p>
            <a:r>
              <a:rPr lang="en-US" altLang="zh-CN" sz="2000" b="1" dirty="0" smtClean="0">
                <a:solidFill>
                  <a:schemeClr val="accent1">
                    <a:lumMod val="75000"/>
                  </a:schemeClr>
                </a:solidFill>
                <a:latin typeface="04b_21" pitchFamily="2" charset="0"/>
              </a:rPr>
              <a:t>2. </a:t>
            </a:r>
            <a:r>
              <a:rPr lang="zh-CN" altLang="en-US" sz="2000" b="1" dirty="0" smtClean="0">
                <a:solidFill>
                  <a:schemeClr val="accent1">
                    <a:lumMod val="75000"/>
                  </a:schemeClr>
                </a:solidFill>
                <a:latin typeface="04b_21" pitchFamily="2" charset="0"/>
              </a:rPr>
              <a:t>物理污染 食品中出现可能危害顾客的任何异物。一般常见的物理污染包括：头发、指甲、珠宝首饰、 订书钉及打碎的碟 子或玻璃器皿等。 与化学污染一样，防止异物进入食品页非常关键。这需要门店随时随地检查，做好提前防范工作</a:t>
            </a:r>
            <a:endParaRPr lang="en-US" altLang="zh-CN" sz="2000" b="1" dirty="0" smtClean="0">
              <a:solidFill>
                <a:schemeClr val="accent1">
                  <a:lumMod val="75000"/>
                </a:schemeClr>
              </a:solidFill>
              <a:latin typeface="04b_21" pitchFamily="2" charset="0"/>
            </a:endParaRPr>
          </a:p>
          <a:p>
            <a:r>
              <a:rPr lang="zh-CN" altLang="en-US" sz="2000" b="1" dirty="0" smtClean="0">
                <a:solidFill>
                  <a:schemeClr val="accent1">
                    <a:lumMod val="75000"/>
                  </a:schemeClr>
                </a:solidFill>
                <a:latin typeface="04b_21" pitchFamily="2" charset="0"/>
              </a:rPr>
              <a:t> </a:t>
            </a:r>
            <a:endParaRPr lang="en-US" altLang="zh-CN" sz="2000" b="1" dirty="0" smtClean="0">
              <a:solidFill>
                <a:schemeClr val="accent1">
                  <a:lumMod val="75000"/>
                </a:schemeClr>
              </a:solidFill>
              <a:latin typeface="04b_21" pitchFamily="2" charset="0"/>
            </a:endParaRPr>
          </a:p>
          <a:p>
            <a:r>
              <a:rPr lang="zh-CN" altLang="en-US" sz="2000" b="1" dirty="0" smtClean="0">
                <a:solidFill>
                  <a:schemeClr val="accent1">
                    <a:lumMod val="75000"/>
                  </a:schemeClr>
                </a:solidFill>
                <a:latin typeface="04b_21" pitchFamily="2" charset="0"/>
              </a:rPr>
              <a:t>（</a:t>
            </a:r>
            <a:r>
              <a:rPr lang="en-US" altLang="zh-CN" sz="2000" b="1" dirty="0" smtClean="0">
                <a:solidFill>
                  <a:schemeClr val="accent1">
                    <a:lumMod val="75000"/>
                  </a:schemeClr>
                </a:solidFill>
                <a:latin typeface="04b_21" pitchFamily="2" charset="0"/>
              </a:rPr>
              <a:t>1</a:t>
            </a:r>
            <a:r>
              <a:rPr lang="zh-CN" altLang="en-US" sz="2000" b="1" dirty="0" smtClean="0">
                <a:solidFill>
                  <a:schemeClr val="accent1">
                    <a:lumMod val="75000"/>
                  </a:schemeClr>
                </a:solidFill>
                <a:latin typeface="04b_21" pitchFamily="2" charset="0"/>
              </a:rPr>
              <a:t>）头发必须保持向后梳理，藏在发帽里</a:t>
            </a:r>
            <a:endParaRPr lang="en-US" altLang="zh-CN" sz="2000" b="1" dirty="0" smtClean="0">
              <a:solidFill>
                <a:schemeClr val="accent1">
                  <a:lumMod val="75000"/>
                </a:schemeClr>
              </a:solidFill>
              <a:latin typeface="04b_21" pitchFamily="2" charset="0"/>
            </a:endParaRPr>
          </a:p>
          <a:p>
            <a:endParaRPr lang="en-US" altLang="zh-CN" sz="2000" b="1" dirty="0" smtClean="0">
              <a:solidFill>
                <a:schemeClr val="accent1">
                  <a:lumMod val="75000"/>
                </a:schemeClr>
              </a:solidFill>
              <a:latin typeface="04b_21" pitchFamily="2" charset="0"/>
            </a:endParaRPr>
          </a:p>
          <a:p>
            <a:r>
              <a:rPr lang="zh-CN" altLang="en-US" sz="2000" b="1" dirty="0" smtClean="0">
                <a:solidFill>
                  <a:schemeClr val="accent1">
                    <a:lumMod val="75000"/>
                  </a:schemeClr>
                </a:solidFill>
                <a:latin typeface="04b_21" pitchFamily="2" charset="0"/>
              </a:rPr>
              <a:t>（</a:t>
            </a:r>
            <a:r>
              <a:rPr lang="en-US" altLang="zh-CN" sz="2000" b="1" dirty="0" smtClean="0">
                <a:solidFill>
                  <a:schemeClr val="accent1">
                    <a:lumMod val="75000"/>
                  </a:schemeClr>
                </a:solidFill>
                <a:latin typeface="04b_21" pitchFamily="2" charset="0"/>
              </a:rPr>
              <a:t>2</a:t>
            </a:r>
            <a:r>
              <a:rPr lang="zh-CN" altLang="en-US" sz="2000" b="1" dirty="0" smtClean="0">
                <a:solidFill>
                  <a:schemeClr val="accent1">
                    <a:lumMod val="75000"/>
                  </a:schemeClr>
                </a:solidFill>
                <a:latin typeface="04b_21" pitchFamily="2" charset="0"/>
              </a:rPr>
              <a:t>）不得佩戴戒指 </a:t>
            </a:r>
            <a:endParaRPr lang="en-US" altLang="zh-CN" sz="2000" b="1" dirty="0" smtClean="0">
              <a:solidFill>
                <a:schemeClr val="accent1">
                  <a:lumMod val="75000"/>
                </a:schemeClr>
              </a:solidFill>
              <a:latin typeface="04b_21" pitchFamily="2" charset="0"/>
            </a:endParaRPr>
          </a:p>
          <a:p>
            <a:endParaRPr lang="en-US" altLang="zh-CN" sz="2000" b="1" dirty="0" smtClean="0">
              <a:solidFill>
                <a:schemeClr val="accent1">
                  <a:lumMod val="75000"/>
                </a:schemeClr>
              </a:solidFill>
              <a:latin typeface="04b_21" pitchFamily="2" charset="0"/>
            </a:endParaRPr>
          </a:p>
          <a:p>
            <a:r>
              <a:rPr lang="zh-CN" altLang="en-US" sz="2000" b="1" dirty="0" smtClean="0">
                <a:solidFill>
                  <a:schemeClr val="accent1">
                    <a:lumMod val="75000"/>
                  </a:schemeClr>
                </a:solidFill>
                <a:latin typeface="04b_21" pitchFamily="2" charset="0"/>
              </a:rPr>
              <a:t>（</a:t>
            </a:r>
            <a:r>
              <a:rPr lang="en-US" altLang="zh-CN" sz="2000" b="1" dirty="0" smtClean="0">
                <a:solidFill>
                  <a:schemeClr val="accent1">
                    <a:lumMod val="75000"/>
                  </a:schemeClr>
                </a:solidFill>
                <a:latin typeface="04b_21" pitchFamily="2" charset="0"/>
              </a:rPr>
              <a:t>3</a:t>
            </a:r>
            <a:r>
              <a:rPr lang="zh-CN" altLang="en-US" sz="2000" b="1" dirty="0" smtClean="0">
                <a:solidFill>
                  <a:schemeClr val="accent1">
                    <a:lumMod val="75000"/>
                  </a:schemeClr>
                </a:solidFill>
                <a:latin typeface="04b_21" pitchFamily="2" charset="0"/>
              </a:rPr>
              <a:t>）贮备食品时，只有在佩戴手套的情况下才能接触食材</a:t>
            </a:r>
            <a:endParaRPr lang="en-US" altLang="zh-CN" sz="2000" b="1" dirty="0" smtClean="0">
              <a:solidFill>
                <a:schemeClr val="accent1">
                  <a:lumMod val="75000"/>
                </a:schemeClr>
              </a:solidFill>
              <a:latin typeface="04b_21" pitchFamily="2" charset="0"/>
            </a:endParaRPr>
          </a:p>
          <a:p>
            <a:r>
              <a:rPr lang="zh-CN" altLang="en-US" sz="2000" b="1" dirty="0" smtClean="0">
                <a:solidFill>
                  <a:schemeClr val="accent1">
                    <a:lumMod val="75000"/>
                  </a:schemeClr>
                </a:solidFill>
                <a:latin typeface="04b_21" pitchFamily="2" charset="0"/>
              </a:rPr>
              <a:t> </a:t>
            </a:r>
            <a:endParaRPr lang="en-US" altLang="zh-CN" sz="2000" b="1" dirty="0" smtClean="0">
              <a:solidFill>
                <a:schemeClr val="accent1">
                  <a:lumMod val="75000"/>
                </a:schemeClr>
              </a:solidFill>
              <a:latin typeface="04b_21" pitchFamily="2" charset="0"/>
            </a:endParaRPr>
          </a:p>
          <a:p>
            <a:r>
              <a:rPr lang="zh-CN" altLang="en-US" sz="2000" b="1" dirty="0" smtClean="0">
                <a:solidFill>
                  <a:schemeClr val="accent1">
                    <a:lumMod val="75000"/>
                  </a:schemeClr>
                </a:solidFill>
                <a:latin typeface="04b_21" pitchFamily="2" charset="0"/>
              </a:rPr>
              <a:t>（</a:t>
            </a:r>
            <a:r>
              <a:rPr lang="en-US" altLang="zh-CN" sz="2000" b="1" dirty="0" smtClean="0">
                <a:solidFill>
                  <a:schemeClr val="accent1">
                    <a:lumMod val="75000"/>
                  </a:schemeClr>
                </a:solidFill>
                <a:latin typeface="04b_21" pitchFamily="2" charset="0"/>
              </a:rPr>
              <a:t>4</a:t>
            </a:r>
            <a:r>
              <a:rPr lang="zh-CN" altLang="en-US" sz="2000" b="1" dirty="0" smtClean="0">
                <a:solidFill>
                  <a:schemeClr val="accent1">
                    <a:lumMod val="75000"/>
                  </a:schemeClr>
                </a:solidFill>
                <a:latin typeface="04b_21" pitchFamily="2" charset="0"/>
              </a:rPr>
              <a:t>）指甲必须干净、剪短且修剪整齐</a:t>
            </a:r>
            <a:endParaRPr lang="zh-CN" altLang="en-US" sz="2000" b="1" dirty="0">
              <a:solidFill>
                <a:schemeClr val="accent1">
                  <a:lumMod val="75000"/>
                </a:schemeClr>
              </a:solidFill>
              <a:latin typeface="04b_21" pitchFamily="2" charset="0"/>
            </a:endParaRPr>
          </a:p>
        </p:txBody>
      </p:sp>
      <p:pic>
        <p:nvPicPr>
          <p:cNvPr id="9" name="图片 8" descr="timg (6).jpg"/>
          <p:cNvPicPr>
            <a:picLocks noChangeAspect="1"/>
          </p:cNvPicPr>
          <p:nvPr/>
        </p:nvPicPr>
        <p:blipFill>
          <a:blip r:embed="rId3"/>
          <a:stretch>
            <a:fillRect/>
          </a:stretch>
        </p:blipFill>
        <p:spPr>
          <a:xfrm>
            <a:off x="1951802" y="1428736"/>
            <a:ext cx="2428892" cy="3786214"/>
          </a:xfrm>
          <a:prstGeom prst="rect">
            <a:avLst/>
          </a:prstGeom>
        </p:spPr>
      </p:pic>
    </p:spTree>
  </p:cSld>
  <p:clrMapOvr>
    <a:masterClrMapping/>
  </p:clrMapOvr>
  <mc:AlternateContent xmlns:mc="http://schemas.openxmlformats.org/markup-compatibility/2006">
    <mc:Choice xmlns:p14="http://schemas.microsoft.com/office/powerpoint/2010/main" xmlns="" Requires="p14">
      <p:transition spd="slow" p14:dur="1100">
        <p14:switch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afterEffect">
                                  <p:stCondLst>
                                    <p:cond delay="0"/>
                                  </p:stCondLst>
                                  <p:iterate type="lt">
                                    <p:tmPct val="10000"/>
                                  </p:iterate>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fltVal val="0"/>
                                          </p:val>
                                        </p:tav>
                                        <p:tav tm="100000">
                                          <p:val>
                                            <p:strVal val="#ppt_w"/>
                                          </p:val>
                                        </p:tav>
                                      </p:tavLst>
                                    </p:anim>
                                    <p:anim calcmode="lin" valueType="num">
                                      <p:cBhvr>
                                        <p:cTn id="8" dur="500" fill="hold"/>
                                        <p:tgtEl>
                                          <p:spTgt spid="13"/>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ldLvl="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descr="timg (18).jpg"/>
          <p:cNvPicPr>
            <a:picLocks noChangeAspect="1"/>
          </p:cNvPicPr>
          <p:nvPr/>
        </p:nvPicPr>
        <p:blipFill>
          <a:blip r:embed="rId2"/>
          <a:stretch>
            <a:fillRect/>
          </a:stretch>
        </p:blipFill>
        <p:spPr>
          <a:xfrm>
            <a:off x="451604" y="1428736"/>
            <a:ext cx="5715040" cy="5000660"/>
          </a:xfrm>
          <a:prstGeom prst="rect">
            <a:avLst/>
          </a:prstGeom>
        </p:spPr>
      </p:pic>
      <p:sp>
        <p:nvSpPr>
          <p:cNvPr id="13" name="文本框 3"/>
          <p:cNvSpPr txBox="1"/>
          <p:nvPr/>
        </p:nvSpPr>
        <p:spPr>
          <a:xfrm>
            <a:off x="1630680" y="404495"/>
            <a:ext cx="4321650" cy="584775"/>
          </a:xfrm>
          <a:prstGeom prst="rect">
            <a:avLst/>
          </a:prstGeom>
          <a:noFill/>
          <a:ln>
            <a:solidFill>
              <a:schemeClr val="accent1"/>
            </a:solidFill>
          </a:ln>
          <a:effectLst/>
        </p:spPr>
        <p:txBody>
          <a:bodyPr wrap="square" rtlCol="0">
            <a:spAutoFit/>
          </a:bodyPr>
          <a:lstStyle>
            <a:defPPr>
              <a:defRPr lang="zh-CN"/>
            </a:defPPr>
            <a:lvl1pPr algn="ctr">
              <a:defRPr sz="3200" b="1">
                <a:gradFill flip="none" rotWithShape="1">
                  <a:gsLst>
                    <a:gs pos="100000">
                      <a:srgbClr val="04B5EC"/>
                    </a:gs>
                    <a:gs pos="23000">
                      <a:srgbClr val="00C88A"/>
                    </a:gs>
                  </a:gsLst>
                  <a:lin ang="0" scaled="1"/>
                  <a:tileRect/>
                </a:gradFill>
                <a:latin typeface="微软雅黑" panose="020B0503020204020204" pitchFamily="34" charset="-122"/>
                <a:ea typeface="微软雅黑" panose="020B0503020204020204" pitchFamily="34" charset="-122"/>
              </a:defRPr>
            </a:lvl1pPr>
          </a:lstStyle>
          <a:p>
            <a:pPr algn="dist"/>
            <a:r>
              <a:rPr lang="zh-CN" altLang="en-US" dirty="0" smtClean="0">
                <a:solidFill>
                  <a:schemeClr val="accent1">
                    <a:lumMod val="75000"/>
                  </a:schemeClr>
                </a:solidFill>
              </a:rPr>
              <a:t>二．良好的个人卫生</a:t>
            </a:r>
            <a:endParaRPr lang="zh-CN" altLang="en-US" dirty="0">
              <a:solidFill>
                <a:schemeClr val="accent1">
                  <a:lumMod val="75000"/>
                </a:schemeClr>
              </a:solidFill>
            </a:endParaRPr>
          </a:p>
        </p:txBody>
      </p:sp>
      <p:sp>
        <p:nvSpPr>
          <p:cNvPr id="14" name="矩形 13"/>
          <p:cNvSpPr/>
          <p:nvPr/>
        </p:nvSpPr>
        <p:spPr>
          <a:xfrm>
            <a:off x="0" y="445023"/>
            <a:ext cx="1198662" cy="504056"/>
          </a:xfrm>
          <a:prstGeom prst="rect">
            <a:avLst/>
          </a:prstGeom>
          <a:solidFill>
            <a:schemeClr val="accent1">
              <a:lumMod val="75000"/>
            </a:schemeClr>
          </a:solidFill>
          <a:ln>
            <a:noFill/>
          </a:ln>
          <a:effectLst>
            <a:outerShdw blurRad="152400" dist="63500" dir="2700000" sx="101000" sy="101000" algn="tl"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smtClean="0">
                <a:solidFill>
                  <a:srgbClr val="FFC000"/>
                </a:solidFill>
              </a:rPr>
              <a:t>王贵仁</a:t>
            </a:r>
            <a:endParaRPr lang="zh-CN" altLang="en-US" sz="1600" b="1" dirty="0">
              <a:solidFill>
                <a:srgbClr val="FFC000"/>
              </a:solidFill>
            </a:endParaRPr>
          </a:p>
        </p:txBody>
      </p:sp>
      <p:sp>
        <p:nvSpPr>
          <p:cNvPr id="15" name="矩形 14"/>
          <p:cNvSpPr/>
          <p:nvPr/>
        </p:nvSpPr>
        <p:spPr>
          <a:xfrm>
            <a:off x="1342678" y="445023"/>
            <a:ext cx="144016" cy="504056"/>
          </a:xfrm>
          <a:prstGeom prst="rect">
            <a:avLst/>
          </a:prstGeom>
          <a:solidFill>
            <a:schemeClr val="accent1">
              <a:lumMod val="75000"/>
            </a:schemeClr>
          </a:solidFill>
          <a:ln>
            <a:noFill/>
          </a:ln>
          <a:effectLst>
            <a:outerShdw blurRad="152400" dist="63500" dir="2700000" sx="101000" sy="101000" algn="tl"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accent1">
                  <a:lumMod val="75000"/>
                </a:schemeClr>
              </a:solidFill>
            </a:endParaRPr>
          </a:p>
        </p:txBody>
      </p:sp>
      <p:sp>
        <p:nvSpPr>
          <p:cNvPr id="8" name="矩形 7"/>
          <p:cNvSpPr/>
          <p:nvPr/>
        </p:nvSpPr>
        <p:spPr>
          <a:xfrm>
            <a:off x="6238082" y="1428736"/>
            <a:ext cx="5643602" cy="4093428"/>
          </a:xfrm>
          <a:prstGeom prst="rect">
            <a:avLst/>
          </a:prstGeom>
        </p:spPr>
        <p:txBody>
          <a:bodyPr wrap="square">
            <a:spAutoFit/>
          </a:bodyPr>
          <a:lstStyle/>
          <a:p>
            <a:pPr marL="457200" indent="-457200">
              <a:buAutoNum type="arabicPeriod"/>
            </a:pPr>
            <a:r>
              <a:rPr lang="zh-CN" altLang="en-US" sz="2000" b="1" dirty="0" smtClean="0">
                <a:solidFill>
                  <a:schemeClr val="accent1">
                    <a:lumMod val="75000"/>
                  </a:schemeClr>
                </a:solidFill>
                <a:latin typeface="04b_21" pitchFamily="2" charset="0"/>
              </a:rPr>
              <a:t>个人卫生守则： 当您处理食品以及为顾客服务时，必须严格注意个人卫生 </a:t>
            </a:r>
            <a:endParaRPr lang="en-US" altLang="zh-CN" sz="2000" b="1" dirty="0" smtClean="0">
              <a:solidFill>
                <a:schemeClr val="accent1">
                  <a:lumMod val="75000"/>
                </a:schemeClr>
              </a:solidFill>
              <a:latin typeface="04b_21" pitchFamily="2" charset="0"/>
            </a:endParaRPr>
          </a:p>
          <a:p>
            <a:pPr marL="457200" indent="-457200"/>
            <a:r>
              <a:rPr lang="zh-CN" altLang="en-US" sz="2000" b="1" dirty="0" smtClean="0">
                <a:solidFill>
                  <a:schemeClr val="accent1">
                    <a:lumMod val="75000"/>
                  </a:schemeClr>
                </a:solidFill>
                <a:latin typeface="04b_21" pitchFamily="2" charset="0"/>
              </a:rPr>
              <a:t>（</a:t>
            </a:r>
            <a:r>
              <a:rPr lang="en-US" altLang="zh-CN" sz="2000" b="1" dirty="0" smtClean="0">
                <a:solidFill>
                  <a:schemeClr val="accent1">
                    <a:lumMod val="75000"/>
                  </a:schemeClr>
                </a:solidFill>
                <a:latin typeface="04b_21" pitchFamily="2" charset="0"/>
              </a:rPr>
              <a:t>1</a:t>
            </a:r>
            <a:r>
              <a:rPr lang="zh-CN" altLang="en-US" sz="2000" b="1" dirty="0" smtClean="0">
                <a:solidFill>
                  <a:schemeClr val="accent1">
                    <a:lumMod val="75000"/>
                  </a:schemeClr>
                </a:solidFill>
                <a:latin typeface="04b_21" pitchFamily="2" charset="0"/>
              </a:rPr>
              <a:t>）食品经营人员必须每年进行健康检查，取得健康证方可参加工作，健康证不得超期使用 </a:t>
            </a:r>
            <a:endParaRPr lang="en-US" altLang="zh-CN" sz="2000" b="1" dirty="0" smtClean="0">
              <a:solidFill>
                <a:schemeClr val="accent1">
                  <a:lumMod val="75000"/>
                </a:schemeClr>
              </a:solidFill>
              <a:latin typeface="04b_21" pitchFamily="2" charset="0"/>
            </a:endParaRPr>
          </a:p>
          <a:p>
            <a:pPr marL="457200" indent="-457200"/>
            <a:r>
              <a:rPr lang="zh-CN" altLang="en-US" sz="2000" b="1" dirty="0" smtClean="0">
                <a:solidFill>
                  <a:schemeClr val="accent1">
                    <a:lumMod val="75000"/>
                  </a:schemeClr>
                </a:solidFill>
                <a:latin typeface="04b_21" pitchFamily="2" charset="0"/>
              </a:rPr>
              <a:t>（</a:t>
            </a:r>
            <a:r>
              <a:rPr lang="en-US" altLang="zh-CN" sz="2000" b="1" dirty="0" smtClean="0">
                <a:solidFill>
                  <a:schemeClr val="accent1">
                    <a:lumMod val="75000"/>
                  </a:schemeClr>
                </a:solidFill>
                <a:latin typeface="04b_21" pitchFamily="2" charset="0"/>
              </a:rPr>
              <a:t>2</a:t>
            </a:r>
            <a:r>
              <a:rPr lang="zh-CN" altLang="en-US" sz="2000" b="1" dirty="0" smtClean="0">
                <a:solidFill>
                  <a:schemeClr val="accent1">
                    <a:lumMod val="75000"/>
                  </a:schemeClr>
                </a:solidFill>
                <a:latin typeface="04b_21" pitchFamily="2" charset="0"/>
              </a:rPr>
              <a:t>）工作人员需戴口罩上岗 </a:t>
            </a:r>
            <a:endParaRPr lang="en-US" altLang="zh-CN" sz="2000" b="1" dirty="0" smtClean="0">
              <a:solidFill>
                <a:schemeClr val="accent1">
                  <a:lumMod val="75000"/>
                </a:schemeClr>
              </a:solidFill>
              <a:latin typeface="04b_21" pitchFamily="2" charset="0"/>
            </a:endParaRPr>
          </a:p>
          <a:p>
            <a:pPr marL="457200" indent="-457200"/>
            <a:r>
              <a:rPr lang="zh-CN" altLang="en-US" sz="2000" b="1" dirty="0" smtClean="0">
                <a:solidFill>
                  <a:schemeClr val="accent1">
                    <a:lumMod val="75000"/>
                  </a:schemeClr>
                </a:solidFill>
                <a:latin typeface="04b_21" pitchFamily="2" charset="0"/>
              </a:rPr>
              <a:t>（</a:t>
            </a:r>
            <a:r>
              <a:rPr lang="en-US" altLang="zh-CN" sz="2000" b="1" dirty="0" smtClean="0">
                <a:solidFill>
                  <a:schemeClr val="accent1">
                    <a:lumMod val="75000"/>
                  </a:schemeClr>
                </a:solidFill>
                <a:latin typeface="04b_21" pitchFamily="2" charset="0"/>
              </a:rPr>
              <a:t>3</a:t>
            </a:r>
            <a:r>
              <a:rPr lang="zh-CN" altLang="en-US" sz="2000" b="1" dirty="0" smtClean="0">
                <a:solidFill>
                  <a:schemeClr val="accent1">
                    <a:lumMod val="75000"/>
                  </a:schemeClr>
                </a:solidFill>
                <a:latin typeface="04b_21" pitchFamily="2" charset="0"/>
              </a:rPr>
              <a:t>）工作人员必须穿戴整洁标准的工作服，洗手消毒上岗后，操作过程中禁止挠头，咳嗽、打喷嚏对准食品 </a:t>
            </a:r>
            <a:endParaRPr lang="en-US" altLang="zh-CN" sz="2000" b="1" dirty="0" smtClean="0">
              <a:solidFill>
                <a:schemeClr val="accent1">
                  <a:lumMod val="75000"/>
                </a:schemeClr>
              </a:solidFill>
              <a:latin typeface="04b_21" pitchFamily="2" charset="0"/>
            </a:endParaRPr>
          </a:p>
          <a:p>
            <a:pPr marL="457200" indent="-457200"/>
            <a:r>
              <a:rPr lang="zh-CN" altLang="en-US" sz="2000" b="1" dirty="0" smtClean="0">
                <a:solidFill>
                  <a:schemeClr val="accent1">
                    <a:lumMod val="75000"/>
                  </a:schemeClr>
                </a:solidFill>
                <a:latin typeface="04b_21" pitchFamily="2" charset="0"/>
              </a:rPr>
              <a:t>（</a:t>
            </a:r>
            <a:r>
              <a:rPr lang="en-US" altLang="zh-CN" sz="2000" b="1" dirty="0" smtClean="0">
                <a:solidFill>
                  <a:schemeClr val="accent1">
                    <a:lumMod val="75000"/>
                  </a:schemeClr>
                </a:solidFill>
                <a:latin typeface="04b_21" pitchFamily="2" charset="0"/>
              </a:rPr>
              <a:t>4</a:t>
            </a:r>
            <a:r>
              <a:rPr lang="zh-CN" altLang="en-US" sz="2000" b="1" dirty="0" smtClean="0">
                <a:solidFill>
                  <a:schemeClr val="accent1">
                    <a:lumMod val="75000"/>
                  </a:schemeClr>
                </a:solidFill>
                <a:latin typeface="04b_21" pitchFamily="2" charset="0"/>
              </a:rPr>
              <a:t>）频繁洗手并消毒（至少 </a:t>
            </a:r>
            <a:r>
              <a:rPr lang="en-US" altLang="zh-CN" sz="2000" b="1" dirty="0" smtClean="0">
                <a:solidFill>
                  <a:schemeClr val="accent1">
                    <a:lumMod val="75000"/>
                  </a:schemeClr>
                </a:solidFill>
                <a:latin typeface="+mn-ea"/>
              </a:rPr>
              <a:t>2</a:t>
            </a:r>
            <a:r>
              <a:rPr lang="en-US" altLang="zh-CN" sz="2000" b="1" dirty="0" smtClean="0">
                <a:solidFill>
                  <a:schemeClr val="accent1">
                    <a:lumMod val="75000"/>
                  </a:schemeClr>
                </a:solidFill>
                <a:latin typeface="04b_21" pitchFamily="2" charset="0"/>
              </a:rPr>
              <a:t> </a:t>
            </a:r>
            <a:r>
              <a:rPr lang="zh-CN" altLang="en-US" sz="2000" b="1" dirty="0" smtClean="0">
                <a:solidFill>
                  <a:schemeClr val="accent1">
                    <a:lumMod val="75000"/>
                  </a:schemeClr>
                </a:solidFill>
                <a:latin typeface="04b_21" pitchFamily="2" charset="0"/>
              </a:rPr>
              <a:t>小时一次） </a:t>
            </a:r>
            <a:endParaRPr lang="en-US" altLang="zh-CN" sz="2000" b="1" dirty="0" smtClean="0">
              <a:solidFill>
                <a:schemeClr val="accent1">
                  <a:lumMod val="75000"/>
                </a:schemeClr>
              </a:solidFill>
              <a:latin typeface="04b_21" pitchFamily="2" charset="0"/>
            </a:endParaRPr>
          </a:p>
          <a:p>
            <a:pPr marL="457200" indent="-457200"/>
            <a:r>
              <a:rPr lang="zh-CN" altLang="en-US" sz="2000" b="1" dirty="0" smtClean="0">
                <a:solidFill>
                  <a:schemeClr val="accent1">
                    <a:lumMod val="75000"/>
                  </a:schemeClr>
                </a:solidFill>
                <a:latin typeface="04b_21" pitchFamily="2" charset="0"/>
              </a:rPr>
              <a:t>（</a:t>
            </a:r>
            <a:r>
              <a:rPr lang="en-US" altLang="zh-CN" sz="2000" b="1" dirty="0" smtClean="0">
                <a:solidFill>
                  <a:schemeClr val="accent1">
                    <a:lumMod val="75000"/>
                  </a:schemeClr>
                </a:solidFill>
                <a:latin typeface="04b_21" pitchFamily="2" charset="0"/>
              </a:rPr>
              <a:t>5</a:t>
            </a:r>
            <a:r>
              <a:rPr lang="zh-CN" altLang="en-US" sz="2000" b="1" dirty="0" smtClean="0">
                <a:solidFill>
                  <a:schemeClr val="accent1">
                    <a:lumMod val="75000"/>
                  </a:schemeClr>
                </a:solidFill>
                <a:latin typeface="04b_21" pitchFamily="2" charset="0"/>
              </a:rPr>
              <a:t>）店内不允许吸烟 </a:t>
            </a:r>
            <a:endParaRPr lang="en-US" altLang="zh-CN" sz="2000" b="1" dirty="0" smtClean="0">
              <a:solidFill>
                <a:schemeClr val="accent1">
                  <a:lumMod val="75000"/>
                </a:schemeClr>
              </a:solidFill>
              <a:latin typeface="04b_21" pitchFamily="2" charset="0"/>
            </a:endParaRPr>
          </a:p>
          <a:p>
            <a:pPr marL="457200" indent="-457200"/>
            <a:r>
              <a:rPr lang="zh-CN" altLang="en-US" sz="2000" b="1" dirty="0" smtClean="0">
                <a:solidFill>
                  <a:schemeClr val="accent1">
                    <a:lumMod val="75000"/>
                  </a:schemeClr>
                </a:solidFill>
                <a:latin typeface="04b_21" pitchFamily="2" charset="0"/>
              </a:rPr>
              <a:t>（</a:t>
            </a:r>
            <a:r>
              <a:rPr lang="en-US" altLang="zh-CN" sz="2000" b="1" dirty="0" smtClean="0">
                <a:solidFill>
                  <a:schemeClr val="accent1">
                    <a:lumMod val="75000"/>
                  </a:schemeClr>
                </a:solidFill>
                <a:latin typeface="04b_21" pitchFamily="2" charset="0"/>
              </a:rPr>
              <a:t>6</a:t>
            </a:r>
            <a:r>
              <a:rPr lang="zh-CN" altLang="en-US" sz="2000" b="1" dirty="0" smtClean="0">
                <a:solidFill>
                  <a:schemeClr val="accent1">
                    <a:lumMod val="75000"/>
                  </a:schemeClr>
                </a:solidFill>
                <a:latin typeface="04b_21" pitchFamily="2" charset="0"/>
              </a:rPr>
              <a:t>）员工手部不允许带任何首饰 </a:t>
            </a:r>
            <a:endParaRPr lang="en-US" altLang="zh-CN" sz="2000" b="1" dirty="0" smtClean="0">
              <a:solidFill>
                <a:schemeClr val="accent1">
                  <a:lumMod val="75000"/>
                </a:schemeClr>
              </a:solidFill>
              <a:latin typeface="04b_21" pitchFamily="2" charset="0"/>
            </a:endParaRPr>
          </a:p>
          <a:p>
            <a:pPr marL="457200" indent="-457200"/>
            <a:r>
              <a:rPr lang="zh-CN" altLang="en-US" sz="2000" b="1" dirty="0" smtClean="0">
                <a:solidFill>
                  <a:schemeClr val="accent1">
                    <a:lumMod val="75000"/>
                  </a:schemeClr>
                </a:solidFill>
                <a:latin typeface="04b_21" pitchFamily="2" charset="0"/>
              </a:rPr>
              <a:t>（</a:t>
            </a:r>
            <a:r>
              <a:rPr lang="en-US" altLang="zh-CN" sz="2000" b="1" dirty="0" smtClean="0">
                <a:solidFill>
                  <a:schemeClr val="accent1">
                    <a:lumMod val="75000"/>
                  </a:schemeClr>
                </a:solidFill>
                <a:latin typeface="04b_21" pitchFamily="2" charset="0"/>
              </a:rPr>
              <a:t>7</a:t>
            </a:r>
            <a:r>
              <a:rPr lang="zh-CN" altLang="en-US" sz="2000" b="1" dirty="0" smtClean="0">
                <a:solidFill>
                  <a:schemeClr val="accent1">
                    <a:lumMod val="75000"/>
                  </a:schemeClr>
                </a:solidFill>
                <a:latin typeface="04b_21" pitchFamily="2" charset="0"/>
              </a:rPr>
              <a:t>）指甲必须短且修剪整齐</a:t>
            </a:r>
            <a:endParaRPr lang="zh-CN" altLang="en-US" sz="2000" b="1" dirty="0">
              <a:solidFill>
                <a:schemeClr val="accent1">
                  <a:lumMod val="75000"/>
                </a:schemeClr>
              </a:solidFill>
              <a:latin typeface="04b_21" pitchFamily="2" charset="0"/>
            </a:endParaRPr>
          </a:p>
        </p:txBody>
      </p:sp>
      <p:pic>
        <p:nvPicPr>
          <p:cNvPr id="10" name="图片 9" descr="timg (8).jpg"/>
          <p:cNvPicPr>
            <a:picLocks noChangeAspect="1"/>
          </p:cNvPicPr>
          <p:nvPr/>
        </p:nvPicPr>
        <p:blipFill>
          <a:blip r:embed="rId3"/>
          <a:stretch>
            <a:fillRect/>
          </a:stretch>
        </p:blipFill>
        <p:spPr>
          <a:xfrm>
            <a:off x="1914297" y="1428736"/>
            <a:ext cx="2680711" cy="3929090"/>
          </a:xfrm>
          <a:prstGeom prst="rect">
            <a:avLst/>
          </a:prstGeom>
        </p:spPr>
      </p:pic>
    </p:spTree>
  </p:cSld>
  <p:clrMapOvr>
    <a:masterClrMapping/>
  </p:clrMapOvr>
  <mc:AlternateContent xmlns:mc="http://schemas.openxmlformats.org/markup-compatibility/2006">
    <mc:Choice xmlns:p14="http://schemas.microsoft.com/office/powerpoint/2010/main" xmlns="" Requires="p14">
      <p:transition spd="slow" p14:dur="1100">
        <p14:switch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afterEffect">
                                  <p:stCondLst>
                                    <p:cond delay="0"/>
                                  </p:stCondLst>
                                  <p:iterate type="lt">
                                    <p:tmPct val="10000"/>
                                  </p:iterate>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fltVal val="0"/>
                                          </p:val>
                                        </p:tav>
                                        <p:tav tm="100000">
                                          <p:val>
                                            <p:strVal val="#ppt_w"/>
                                          </p:val>
                                        </p:tav>
                                      </p:tavLst>
                                    </p:anim>
                                    <p:anim calcmode="lin" valueType="num">
                                      <p:cBhvr>
                                        <p:cTn id="8" dur="500" fill="hold"/>
                                        <p:tgtEl>
                                          <p:spTgt spid="13"/>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ldLvl="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矩形 44"/>
          <p:cNvSpPr/>
          <p:nvPr/>
        </p:nvSpPr>
        <p:spPr>
          <a:xfrm>
            <a:off x="5446507" y="1988183"/>
            <a:ext cx="1297399" cy="720737"/>
          </a:xfrm>
          <a:prstGeom prst="rect">
            <a:avLst/>
          </a:prstGeom>
          <a:noFill/>
          <a:ln>
            <a:noFill/>
          </a:ln>
          <a:effectLst>
            <a:outerShdw blurRad="152400" dist="63500" dir="2700000" sx="101000" sy="101000" algn="tl"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5400" dirty="0">
              <a:latin typeface="Impact" panose="020B0806030902050204" pitchFamily="34" charset="0"/>
            </a:endParaRPr>
          </a:p>
        </p:txBody>
      </p:sp>
      <p:pic>
        <p:nvPicPr>
          <p:cNvPr id="8" name="图片 7" descr="11.png"/>
          <p:cNvPicPr>
            <a:picLocks noChangeAspect="1"/>
          </p:cNvPicPr>
          <p:nvPr/>
        </p:nvPicPr>
        <p:blipFill>
          <a:blip r:embed="rId3"/>
          <a:stretch>
            <a:fillRect/>
          </a:stretch>
        </p:blipFill>
        <p:spPr>
          <a:xfrm>
            <a:off x="-1" y="4214818"/>
            <a:ext cx="12190413" cy="2143140"/>
          </a:xfrm>
          <a:prstGeom prst="rect">
            <a:avLst/>
          </a:prstGeom>
        </p:spPr>
      </p:pic>
      <p:pic>
        <p:nvPicPr>
          <p:cNvPr id="5" name="图片占位符 12"/>
          <p:cNvPicPr>
            <a:picLocks noGrp="1" noChangeAspect="1"/>
          </p:cNvPicPr>
          <p:nvPr>
            <p:ph type="pic" sz="quarter" idx="10"/>
          </p:nvPr>
        </p:nvPicPr>
        <p:blipFill>
          <a:blip r:embed="rId4">
            <a:extLst>
              <a:ext uri="{28A0092B-C50C-407E-A947-70E740481C1C}">
                <a14:useLocalDpi xmlns:a14="http://schemas.microsoft.com/office/drawing/2010/main" xmlns="" val="0"/>
              </a:ext>
            </a:extLst>
          </a:blip>
          <a:srcRect t="34632" b="34632"/>
          <a:stretch>
            <a:fillRect/>
          </a:stretch>
        </p:blipFill>
        <p:spPr>
          <a:xfrm>
            <a:off x="0" y="1357298"/>
            <a:ext cx="12190413" cy="2500330"/>
          </a:xfrm>
        </p:spPr>
      </p:pic>
      <p:sp>
        <p:nvSpPr>
          <p:cNvPr id="6" name="矩形 5"/>
          <p:cNvSpPr/>
          <p:nvPr/>
        </p:nvSpPr>
        <p:spPr>
          <a:xfrm>
            <a:off x="3048000" y="1643050"/>
            <a:ext cx="6092825" cy="1785104"/>
          </a:xfrm>
          <a:prstGeom prst="rect">
            <a:avLst/>
          </a:prstGeom>
        </p:spPr>
        <p:txBody>
          <a:bodyPr wrap="square">
            <a:spAutoFit/>
          </a:bodyPr>
          <a:lstStyle/>
          <a:p>
            <a:pPr algn="ctr"/>
            <a:r>
              <a:rPr lang="zh-CN" altLang="en-US" sz="5400" b="1" dirty="0" smtClean="0">
                <a:solidFill>
                  <a:schemeClr val="accent6"/>
                </a:solidFill>
                <a:latin typeface="04b_21" pitchFamily="2" charset="0"/>
                <a:ea typeface="微软雅黑" panose="020B0503020204020204" pitchFamily="34" charset="-122"/>
              </a:rPr>
              <a:t>王贵仁</a:t>
            </a:r>
            <a:endParaRPr lang="en-US" altLang="zh-CN" sz="5400" b="1" dirty="0" smtClean="0">
              <a:solidFill>
                <a:schemeClr val="accent6"/>
              </a:solidFill>
              <a:latin typeface="04b_21" pitchFamily="2" charset="0"/>
              <a:ea typeface="微软雅黑" panose="020B0503020204020204" pitchFamily="34" charset="-122"/>
            </a:endParaRPr>
          </a:p>
          <a:p>
            <a:pPr algn="ctr"/>
            <a:endParaRPr lang="zh-CN" altLang="en-US" sz="2000" b="1" dirty="0" smtClean="0">
              <a:solidFill>
                <a:schemeClr val="accent6"/>
              </a:solidFill>
              <a:latin typeface="微软雅黑" panose="020B0503020204020204" pitchFamily="34" charset="-122"/>
              <a:ea typeface="微软雅黑" panose="020B0503020204020204" pitchFamily="34" charset="-122"/>
            </a:endParaRPr>
          </a:p>
          <a:p>
            <a:pPr algn="ctr"/>
            <a:r>
              <a:rPr lang="zh-CN" altLang="en-US" sz="3600" b="1" dirty="0" smtClean="0">
                <a:solidFill>
                  <a:schemeClr val="accent6"/>
                </a:solidFill>
                <a:latin typeface="微软雅黑" panose="020B0503020204020204" pitchFamily="34" charset="-122"/>
                <a:ea typeface="微软雅黑" panose="020B0503020204020204" pitchFamily="34" charset="-122"/>
              </a:rPr>
              <a:t>砂</a:t>
            </a:r>
            <a:r>
              <a:rPr lang="en-US" altLang="zh-CN" sz="3600" b="1" dirty="0" smtClean="0">
                <a:solidFill>
                  <a:schemeClr val="accent6"/>
                </a:solidFill>
                <a:latin typeface="微软雅黑" panose="020B0503020204020204" pitchFamily="34" charset="-122"/>
                <a:ea typeface="微软雅黑" panose="020B0503020204020204" pitchFamily="34" charset="-122"/>
              </a:rPr>
              <a:t>  </a:t>
            </a:r>
            <a:r>
              <a:rPr lang="zh-CN" altLang="en-US" sz="3600" b="1" dirty="0" smtClean="0">
                <a:solidFill>
                  <a:schemeClr val="accent6"/>
                </a:solidFill>
                <a:latin typeface="微软雅黑" panose="020B0503020204020204" pitchFamily="34" charset="-122"/>
                <a:ea typeface="微软雅黑" panose="020B0503020204020204" pitchFamily="34" charset="-122"/>
              </a:rPr>
              <a:t>锅  麻  辣  烫</a:t>
            </a:r>
            <a:endParaRPr lang="zh-CN" altLang="en-US" sz="3600" b="1" dirty="0">
              <a:solidFill>
                <a:schemeClr val="accent6"/>
              </a:solidFill>
              <a:latin typeface="微软雅黑" panose="020B0503020204020204" pitchFamily="34" charset="-122"/>
              <a:ea typeface="微软雅黑" panose="020B0503020204020204" pitchFamily="34" charset="-122"/>
            </a:endParaRPr>
          </a:p>
        </p:txBody>
      </p:sp>
    </p:spTree>
  </p:cSld>
  <p:clrMapOvr>
    <a:masterClrMapping/>
  </p:clrMapOvr>
  <p:transition spd="slow" advTm="5000">
    <p:checke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nodePh="1">
                                  <p:stCondLst>
                                    <p:cond delay="0"/>
                                  </p:stCondLst>
                                  <p:endCondLst>
                                    <p:cond evt="begin" delay="0">
                                      <p:tn val="5"/>
                                    </p:cond>
                                  </p:endCondLst>
                                  <p:childTnLst>
                                    <p:set>
                                      <p:cBhvr>
                                        <p:cTn id="6" dur="1" fill="hold">
                                          <p:stCondLst>
                                            <p:cond delay="0"/>
                                          </p:stCondLst>
                                        </p:cTn>
                                        <p:tgtEl>
                                          <p:spTgt spid="45"/>
                                        </p:tgtEl>
                                        <p:attrNameLst>
                                          <p:attrName>style.visibility</p:attrName>
                                        </p:attrNameLst>
                                      </p:cBhvr>
                                      <p:to>
                                        <p:strVal val="visible"/>
                                      </p:to>
                                    </p:set>
                                    <p:anim calcmode="lin" valueType="num">
                                      <p:cBhvr additive="base">
                                        <p:cTn id="7" dur="500"/>
                                        <p:tgtEl>
                                          <p:spTgt spid="45"/>
                                        </p:tgtEl>
                                        <p:attrNameLst>
                                          <p:attrName>ppt_y</p:attrName>
                                        </p:attrNameLst>
                                      </p:cBhvr>
                                      <p:tavLst>
                                        <p:tav tm="0">
                                          <p:val>
                                            <p:strVal val="#ppt_y+#ppt_h*1.125000"/>
                                          </p:val>
                                        </p:tav>
                                        <p:tav tm="100000">
                                          <p:val>
                                            <p:strVal val="#ppt_y"/>
                                          </p:val>
                                        </p:tav>
                                      </p:tavLst>
                                    </p:anim>
                                    <p:animEffect transition="in" filter="wipe(up)">
                                      <p:cBhvr>
                                        <p:cTn id="8" dur="500"/>
                                        <p:tgtEl>
                                          <p:spTgt spid="45"/>
                                        </p:tgtEl>
                                      </p:cBhvr>
                                    </p:animEffect>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1000" fill="hold"/>
                                        <p:tgtEl>
                                          <p:spTgt spid="5"/>
                                        </p:tgtEl>
                                        <p:attrNameLst>
                                          <p:attrName>ppt_x</p:attrName>
                                        </p:attrNameLst>
                                      </p:cBhvr>
                                      <p:tavLst>
                                        <p:tav tm="0">
                                          <p:val>
                                            <p:strVal val="#ppt_x"/>
                                          </p:val>
                                        </p:tav>
                                        <p:tav tm="100000">
                                          <p:val>
                                            <p:strVal val="#ppt_x"/>
                                          </p:val>
                                        </p:tav>
                                      </p:tavLst>
                                    </p:anim>
                                    <p:anim calcmode="lin" valueType="num">
                                      <p:cBhvr additive="base">
                                        <p:cTn id="13" dur="10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8"/>
                                        </p:tgtEl>
                                        <p:attrNameLst>
                                          <p:attrName>style.visibility</p:attrName>
                                        </p:attrNameLst>
                                      </p:cBhvr>
                                      <p:to>
                                        <p:strVal val="visible"/>
                                      </p:to>
                                    </p:set>
                                    <p:anim calcmode="lin" valueType="num">
                                      <p:cBhvr additive="base">
                                        <p:cTn id="18" dur="500" fill="hold"/>
                                        <p:tgtEl>
                                          <p:spTgt spid="8"/>
                                        </p:tgtEl>
                                        <p:attrNameLst>
                                          <p:attrName>ppt_x</p:attrName>
                                        </p:attrNameLst>
                                      </p:cBhvr>
                                      <p:tavLst>
                                        <p:tav tm="0">
                                          <p:val>
                                            <p:strVal val="#ppt_x"/>
                                          </p:val>
                                        </p:tav>
                                        <p:tav tm="100000">
                                          <p:val>
                                            <p:strVal val="#ppt_x"/>
                                          </p:val>
                                        </p:tav>
                                      </p:tavLst>
                                    </p:anim>
                                    <p:anim calcmode="lin" valueType="num">
                                      <p:cBhvr additive="base">
                                        <p:cTn id="19"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 presetClass="entr" presetSubtype="16" fill="hold" grpId="0" nodeType="click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box(in)">
                                      <p:cBhvr>
                                        <p:cTn id="2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P spid="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descr="timg (18).jpg"/>
          <p:cNvPicPr>
            <a:picLocks noChangeAspect="1"/>
          </p:cNvPicPr>
          <p:nvPr/>
        </p:nvPicPr>
        <p:blipFill>
          <a:blip r:embed="rId2"/>
          <a:stretch>
            <a:fillRect/>
          </a:stretch>
        </p:blipFill>
        <p:spPr>
          <a:xfrm>
            <a:off x="402286" y="1429520"/>
            <a:ext cx="5692920" cy="4999876"/>
          </a:xfrm>
          <a:prstGeom prst="rect">
            <a:avLst/>
          </a:prstGeom>
        </p:spPr>
      </p:pic>
      <p:sp>
        <p:nvSpPr>
          <p:cNvPr id="13" name="文本框 3"/>
          <p:cNvSpPr txBox="1"/>
          <p:nvPr/>
        </p:nvSpPr>
        <p:spPr>
          <a:xfrm>
            <a:off x="1630680" y="404495"/>
            <a:ext cx="4321650" cy="584775"/>
          </a:xfrm>
          <a:prstGeom prst="rect">
            <a:avLst/>
          </a:prstGeom>
          <a:noFill/>
          <a:ln>
            <a:solidFill>
              <a:schemeClr val="accent1"/>
            </a:solidFill>
          </a:ln>
          <a:effectLst/>
        </p:spPr>
        <p:txBody>
          <a:bodyPr wrap="square" rtlCol="0">
            <a:spAutoFit/>
          </a:bodyPr>
          <a:lstStyle>
            <a:defPPr>
              <a:defRPr lang="zh-CN"/>
            </a:defPPr>
            <a:lvl1pPr algn="ctr">
              <a:defRPr sz="3200" b="1">
                <a:gradFill flip="none" rotWithShape="1">
                  <a:gsLst>
                    <a:gs pos="100000">
                      <a:srgbClr val="04B5EC"/>
                    </a:gs>
                    <a:gs pos="23000">
                      <a:srgbClr val="00C88A"/>
                    </a:gs>
                  </a:gsLst>
                  <a:lin ang="0" scaled="1"/>
                  <a:tileRect/>
                </a:gradFill>
                <a:latin typeface="微软雅黑" panose="020B0503020204020204" pitchFamily="34" charset="-122"/>
                <a:ea typeface="微软雅黑" panose="020B0503020204020204" pitchFamily="34" charset="-122"/>
              </a:defRPr>
            </a:lvl1pPr>
          </a:lstStyle>
          <a:p>
            <a:pPr algn="dist"/>
            <a:r>
              <a:rPr lang="zh-CN" altLang="en-US" dirty="0" smtClean="0">
                <a:solidFill>
                  <a:schemeClr val="accent1">
                    <a:lumMod val="75000"/>
                  </a:schemeClr>
                </a:solidFill>
              </a:rPr>
              <a:t>二．良好的个人卫生</a:t>
            </a:r>
            <a:endParaRPr lang="zh-CN" altLang="en-US" dirty="0">
              <a:solidFill>
                <a:schemeClr val="accent1">
                  <a:lumMod val="75000"/>
                </a:schemeClr>
              </a:solidFill>
            </a:endParaRPr>
          </a:p>
        </p:txBody>
      </p:sp>
      <p:sp>
        <p:nvSpPr>
          <p:cNvPr id="14" name="矩形 13"/>
          <p:cNvSpPr/>
          <p:nvPr/>
        </p:nvSpPr>
        <p:spPr>
          <a:xfrm>
            <a:off x="0" y="445023"/>
            <a:ext cx="1198662" cy="504056"/>
          </a:xfrm>
          <a:prstGeom prst="rect">
            <a:avLst/>
          </a:prstGeom>
          <a:solidFill>
            <a:schemeClr val="accent1">
              <a:lumMod val="75000"/>
            </a:schemeClr>
          </a:solidFill>
          <a:ln>
            <a:noFill/>
          </a:ln>
          <a:effectLst>
            <a:outerShdw blurRad="152400" dist="63500" dir="2700000" sx="101000" sy="101000" algn="tl"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smtClean="0">
                <a:solidFill>
                  <a:srgbClr val="FFC000"/>
                </a:solidFill>
              </a:rPr>
              <a:t>王贵仁</a:t>
            </a:r>
            <a:endParaRPr lang="zh-CN" altLang="en-US" sz="1600" b="1" dirty="0">
              <a:solidFill>
                <a:srgbClr val="FFC000"/>
              </a:solidFill>
            </a:endParaRPr>
          </a:p>
        </p:txBody>
      </p:sp>
      <p:sp>
        <p:nvSpPr>
          <p:cNvPr id="15" name="矩形 14"/>
          <p:cNvSpPr/>
          <p:nvPr/>
        </p:nvSpPr>
        <p:spPr>
          <a:xfrm>
            <a:off x="1342678" y="445023"/>
            <a:ext cx="144016" cy="504056"/>
          </a:xfrm>
          <a:prstGeom prst="rect">
            <a:avLst/>
          </a:prstGeom>
          <a:solidFill>
            <a:schemeClr val="accent1">
              <a:lumMod val="75000"/>
            </a:schemeClr>
          </a:solidFill>
          <a:ln>
            <a:noFill/>
          </a:ln>
          <a:effectLst>
            <a:outerShdw blurRad="152400" dist="63500" dir="2700000" sx="101000" sy="101000" algn="tl"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accent1">
                  <a:lumMod val="75000"/>
                </a:schemeClr>
              </a:solidFill>
            </a:endParaRPr>
          </a:p>
        </p:txBody>
      </p:sp>
      <p:sp>
        <p:nvSpPr>
          <p:cNvPr id="8" name="矩形 7"/>
          <p:cNvSpPr/>
          <p:nvPr/>
        </p:nvSpPr>
        <p:spPr>
          <a:xfrm>
            <a:off x="6238082" y="2633016"/>
            <a:ext cx="5643602" cy="2246769"/>
          </a:xfrm>
          <a:prstGeom prst="rect">
            <a:avLst/>
          </a:prstGeom>
        </p:spPr>
        <p:txBody>
          <a:bodyPr wrap="square">
            <a:spAutoFit/>
          </a:bodyPr>
          <a:lstStyle/>
          <a:p>
            <a:pPr marL="457200" indent="-457200">
              <a:buAutoNum type="arabicPeriod"/>
            </a:pPr>
            <a:r>
              <a:rPr lang="en-US" altLang="zh-CN" sz="2000" b="1" dirty="0" smtClean="0">
                <a:solidFill>
                  <a:schemeClr val="accent1">
                    <a:lumMod val="75000"/>
                  </a:schemeClr>
                </a:solidFill>
                <a:latin typeface="04b_21" pitchFamily="2" charset="0"/>
              </a:rPr>
              <a:t> </a:t>
            </a:r>
            <a:r>
              <a:rPr lang="zh-CN" altLang="en-US" sz="2000" b="1" dirty="0" smtClean="0">
                <a:solidFill>
                  <a:schemeClr val="accent1">
                    <a:lumMod val="75000"/>
                  </a:schemeClr>
                </a:solidFill>
                <a:latin typeface="04b_21" pitchFamily="2" charset="0"/>
              </a:rPr>
              <a:t>裸手操作 由于大多数食物污染性疾病都可以从裸手传播到食品，我们必须尽量避免裸手接触食品。比如烫菜岗、配菜岗等需佩戴一次性手套。</a:t>
            </a:r>
            <a:endParaRPr lang="en-US" altLang="zh-CN" sz="2000" b="1" dirty="0" smtClean="0">
              <a:solidFill>
                <a:schemeClr val="accent1">
                  <a:lumMod val="75000"/>
                </a:schemeClr>
              </a:solidFill>
              <a:latin typeface="04b_21" pitchFamily="2" charset="0"/>
            </a:endParaRPr>
          </a:p>
          <a:p>
            <a:pPr marL="457200" indent="-457200">
              <a:buAutoNum type="arabicPeriod"/>
            </a:pPr>
            <a:r>
              <a:rPr lang="zh-CN" altLang="en-US" sz="2000" b="1" dirty="0" smtClean="0">
                <a:solidFill>
                  <a:schemeClr val="accent1">
                    <a:lumMod val="75000"/>
                  </a:schemeClr>
                </a:solidFill>
                <a:latin typeface="04b_21" pitchFamily="2" charset="0"/>
              </a:rPr>
              <a:t> </a:t>
            </a:r>
            <a:endParaRPr lang="en-US" altLang="zh-CN" sz="2000" b="1" dirty="0" smtClean="0">
              <a:solidFill>
                <a:schemeClr val="accent1">
                  <a:lumMod val="75000"/>
                </a:schemeClr>
              </a:solidFill>
              <a:latin typeface="04b_21" pitchFamily="2" charset="0"/>
            </a:endParaRPr>
          </a:p>
          <a:p>
            <a:pPr marL="457200" indent="-457200"/>
            <a:r>
              <a:rPr lang="zh-CN" altLang="en-US" sz="2000" b="1" dirty="0" smtClean="0">
                <a:solidFill>
                  <a:schemeClr val="accent1">
                    <a:lumMod val="75000"/>
                  </a:schemeClr>
                </a:solidFill>
                <a:latin typeface="04b_21" pitchFamily="2" charset="0"/>
              </a:rPr>
              <a:t>注：在上洗手间后必须坚持洗手并消毒。戴上一次性手套才能工作。</a:t>
            </a:r>
            <a:endParaRPr lang="zh-CN" altLang="en-US" sz="2000" b="1" dirty="0">
              <a:solidFill>
                <a:schemeClr val="accent1">
                  <a:lumMod val="75000"/>
                </a:schemeClr>
              </a:solidFill>
              <a:latin typeface="04b_21" pitchFamily="2" charset="0"/>
            </a:endParaRPr>
          </a:p>
        </p:txBody>
      </p:sp>
      <p:pic>
        <p:nvPicPr>
          <p:cNvPr id="10" name="图片 9" descr="微信图片_20181023184913.png"/>
          <p:cNvPicPr>
            <a:picLocks noChangeAspect="1"/>
          </p:cNvPicPr>
          <p:nvPr/>
        </p:nvPicPr>
        <p:blipFill>
          <a:blip r:embed="rId3"/>
          <a:stretch>
            <a:fillRect/>
          </a:stretch>
        </p:blipFill>
        <p:spPr>
          <a:xfrm>
            <a:off x="1737488" y="1428736"/>
            <a:ext cx="2928959" cy="3912518"/>
          </a:xfrm>
          <a:prstGeom prst="rect">
            <a:avLst/>
          </a:prstGeom>
        </p:spPr>
      </p:pic>
    </p:spTree>
  </p:cSld>
  <p:clrMapOvr>
    <a:masterClrMapping/>
  </p:clrMapOvr>
  <mc:AlternateContent xmlns:mc="http://schemas.openxmlformats.org/markup-compatibility/2006">
    <mc:Choice xmlns:p14="http://schemas.microsoft.com/office/powerpoint/2010/main" xmlns="" Requires="p14">
      <p:transition spd="slow" p14:dur="1100">
        <p14:switch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afterEffect">
                                  <p:stCondLst>
                                    <p:cond delay="0"/>
                                  </p:stCondLst>
                                  <p:iterate type="lt">
                                    <p:tmPct val="10000"/>
                                  </p:iterate>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fltVal val="0"/>
                                          </p:val>
                                        </p:tav>
                                        <p:tav tm="100000">
                                          <p:val>
                                            <p:strVal val="#ppt_w"/>
                                          </p:val>
                                        </p:tav>
                                      </p:tavLst>
                                    </p:anim>
                                    <p:anim calcmode="lin" valueType="num">
                                      <p:cBhvr>
                                        <p:cTn id="8" dur="500" fill="hold"/>
                                        <p:tgtEl>
                                          <p:spTgt spid="13"/>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ldLvl="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descr="timg (18).jpg"/>
          <p:cNvPicPr>
            <a:picLocks noChangeAspect="1"/>
          </p:cNvPicPr>
          <p:nvPr/>
        </p:nvPicPr>
        <p:blipFill>
          <a:blip r:embed="rId2"/>
          <a:stretch>
            <a:fillRect/>
          </a:stretch>
        </p:blipFill>
        <p:spPr>
          <a:xfrm>
            <a:off x="380166" y="1357298"/>
            <a:ext cx="5643602" cy="5214974"/>
          </a:xfrm>
          <a:prstGeom prst="rect">
            <a:avLst/>
          </a:prstGeom>
        </p:spPr>
      </p:pic>
      <p:sp>
        <p:nvSpPr>
          <p:cNvPr id="13" name="文本框 3"/>
          <p:cNvSpPr txBox="1"/>
          <p:nvPr/>
        </p:nvSpPr>
        <p:spPr>
          <a:xfrm>
            <a:off x="1630680" y="404495"/>
            <a:ext cx="4321650" cy="584775"/>
          </a:xfrm>
          <a:prstGeom prst="rect">
            <a:avLst/>
          </a:prstGeom>
          <a:noFill/>
          <a:ln>
            <a:solidFill>
              <a:schemeClr val="accent1"/>
            </a:solidFill>
          </a:ln>
          <a:effectLst/>
        </p:spPr>
        <p:txBody>
          <a:bodyPr wrap="square" rtlCol="0">
            <a:spAutoFit/>
          </a:bodyPr>
          <a:lstStyle>
            <a:defPPr>
              <a:defRPr lang="zh-CN"/>
            </a:defPPr>
            <a:lvl1pPr algn="ctr">
              <a:defRPr sz="3200" b="1">
                <a:gradFill flip="none" rotWithShape="1">
                  <a:gsLst>
                    <a:gs pos="100000">
                      <a:srgbClr val="04B5EC"/>
                    </a:gs>
                    <a:gs pos="23000">
                      <a:srgbClr val="00C88A"/>
                    </a:gs>
                  </a:gsLst>
                  <a:lin ang="0" scaled="1"/>
                  <a:tileRect/>
                </a:gradFill>
                <a:latin typeface="微软雅黑" panose="020B0503020204020204" pitchFamily="34" charset="-122"/>
                <a:ea typeface="微软雅黑" panose="020B0503020204020204" pitchFamily="34" charset="-122"/>
              </a:defRPr>
            </a:lvl1pPr>
          </a:lstStyle>
          <a:p>
            <a:pPr algn="dist"/>
            <a:r>
              <a:rPr lang="zh-CN" altLang="en-US" dirty="0" smtClean="0">
                <a:solidFill>
                  <a:schemeClr val="accent1">
                    <a:lumMod val="75000"/>
                  </a:schemeClr>
                </a:solidFill>
              </a:rPr>
              <a:t>三．食品安全管理标准</a:t>
            </a:r>
            <a:endParaRPr lang="zh-CN" altLang="en-US" dirty="0">
              <a:solidFill>
                <a:schemeClr val="accent1">
                  <a:lumMod val="75000"/>
                </a:schemeClr>
              </a:solidFill>
            </a:endParaRPr>
          </a:p>
        </p:txBody>
      </p:sp>
      <p:sp>
        <p:nvSpPr>
          <p:cNvPr id="14" name="矩形 13"/>
          <p:cNvSpPr/>
          <p:nvPr/>
        </p:nvSpPr>
        <p:spPr>
          <a:xfrm>
            <a:off x="0" y="445023"/>
            <a:ext cx="1198662" cy="504056"/>
          </a:xfrm>
          <a:prstGeom prst="rect">
            <a:avLst/>
          </a:prstGeom>
          <a:solidFill>
            <a:schemeClr val="accent1">
              <a:lumMod val="75000"/>
            </a:schemeClr>
          </a:solidFill>
          <a:ln>
            <a:noFill/>
          </a:ln>
          <a:effectLst>
            <a:outerShdw blurRad="152400" dist="63500" dir="2700000" sx="101000" sy="101000" algn="tl"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smtClean="0">
                <a:solidFill>
                  <a:srgbClr val="FFC000"/>
                </a:solidFill>
              </a:rPr>
              <a:t>王贵仁</a:t>
            </a:r>
            <a:endParaRPr lang="zh-CN" altLang="en-US" sz="1600" b="1" dirty="0">
              <a:solidFill>
                <a:srgbClr val="FFC000"/>
              </a:solidFill>
            </a:endParaRPr>
          </a:p>
        </p:txBody>
      </p:sp>
      <p:sp>
        <p:nvSpPr>
          <p:cNvPr id="15" name="矩形 14"/>
          <p:cNvSpPr/>
          <p:nvPr/>
        </p:nvSpPr>
        <p:spPr>
          <a:xfrm>
            <a:off x="1342678" y="445023"/>
            <a:ext cx="144016" cy="504056"/>
          </a:xfrm>
          <a:prstGeom prst="rect">
            <a:avLst/>
          </a:prstGeom>
          <a:solidFill>
            <a:schemeClr val="accent1">
              <a:lumMod val="75000"/>
            </a:schemeClr>
          </a:solidFill>
          <a:ln>
            <a:noFill/>
          </a:ln>
          <a:effectLst>
            <a:outerShdw blurRad="152400" dist="63500" dir="2700000" sx="101000" sy="101000" algn="tl"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accent1">
                  <a:lumMod val="75000"/>
                </a:schemeClr>
              </a:solidFill>
            </a:endParaRPr>
          </a:p>
        </p:txBody>
      </p:sp>
      <p:sp>
        <p:nvSpPr>
          <p:cNvPr id="8" name="矩形 7"/>
          <p:cNvSpPr/>
          <p:nvPr/>
        </p:nvSpPr>
        <p:spPr>
          <a:xfrm>
            <a:off x="6238082" y="1142984"/>
            <a:ext cx="5715040" cy="5324535"/>
          </a:xfrm>
          <a:prstGeom prst="rect">
            <a:avLst/>
          </a:prstGeom>
        </p:spPr>
        <p:txBody>
          <a:bodyPr wrap="square">
            <a:spAutoFit/>
          </a:bodyPr>
          <a:lstStyle/>
          <a:p>
            <a:pPr marL="457200" indent="-457200">
              <a:buAutoNum type="arabicPeriod"/>
            </a:pPr>
            <a:r>
              <a:rPr lang="zh-CN" altLang="en-US" sz="2000" b="1" dirty="0" smtClean="0">
                <a:solidFill>
                  <a:schemeClr val="accent1">
                    <a:lumMod val="75000"/>
                  </a:schemeClr>
                </a:solidFill>
              </a:rPr>
              <a:t>（</a:t>
            </a:r>
            <a:r>
              <a:rPr lang="en-US" altLang="zh-CN" sz="2000" b="1" dirty="0" smtClean="0">
                <a:solidFill>
                  <a:schemeClr val="accent1">
                    <a:lumMod val="75000"/>
                  </a:schemeClr>
                </a:solidFill>
              </a:rPr>
              <a:t>1</a:t>
            </a:r>
            <a:r>
              <a:rPr lang="zh-CN" altLang="en-US" sz="2000" b="1" dirty="0" smtClean="0">
                <a:solidFill>
                  <a:schemeClr val="accent1">
                    <a:lumMod val="75000"/>
                  </a:schemeClr>
                </a:solidFill>
              </a:rPr>
              <a:t>）</a:t>
            </a:r>
            <a:r>
              <a:rPr lang="en-US" altLang="zh-CN" sz="2000" b="1" dirty="0" smtClean="0">
                <a:solidFill>
                  <a:schemeClr val="accent1">
                    <a:lumMod val="75000"/>
                  </a:schemeClr>
                </a:solidFill>
              </a:rPr>
              <a:t>) </a:t>
            </a:r>
            <a:r>
              <a:rPr lang="zh-CN" altLang="en-US" sz="2000" b="1" dirty="0" smtClean="0">
                <a:solidFill>
                  <a:schemeClr val="accent1">
                    <a:lumMod val="75000"/>
                  </a:schemeClr>
                </a:solidFill>
              </a:rPr>
              <a:t>员工在工作期间应穿戴整洁的工作衣帽 </a:t>
            </a:r>
            <a:r>
              <a:rPr lang="en-US" altLang="zh-CN" sz="2000" b="1" dirty="0" smtClean="0">
                <a:solidFill>
                  <a:schemeClr val="accent1">
                    <a:lumMod val="75000"/>
                  </a:schemeClr>
                </a:solidFill>
              </a:rPr>
              <a:t>, </a:t>
            </a:r>
            <a:r>
              <a:rPr lang="zh-CN" altLang="en-US" sz="2000" b="1" dirty="0" smtClean="0">
                <a:solidFill>
                  <a:schemeClr val="accent1">
                    <a:lumMod val="75000"/>
                  </a:schemeClr>
                </a:solidFill>
              </a:rPr>
              <a:t>工作时避免让手接触或沾染食物与食器 </a:t>
            </a:r>
            <a:r>
              <a:rPr lang="en-US" altLang="zh-CN" sz="2000" b="1" dirty="0" smtClean="0">
                <a:solidFill>
                  <a:schemeClr val="accent1">
                    <a:lumMod val="75000"/>
                  </a:schemeClr>
                </a:solidFill>
              </a:rPr>
              <a:t>, </a:t>
            </a:r>
            <a:r>
              <a:rPr lang="zh-CN" altLang="en-US" sz="2000" b="1" dirty="0" smtClean="0">
                <a:solidFill>
                  <a:schemeClr val="accent1">
                    <a:lumMod val="75000"/>
                  </a:schemeClr>
                </a:solidFill>
              </a:rPr>
              <a:t>尽量利用夹子 </a:t>
            </a:r>
            <a:r>
              <a:rPr lang="en-US" altLang="zh-CN" sz="2000" b="1" dirty="0" smtClean="0">
                <a:solidFill>
                  <a:schemeClr val="accent1">
                    <a:lumMod val="75000"/>
                  </a:schemeClr>
                </a:solidFill>
              </a:rPr>
              <a:t>. </a:t>
            </a:r>
            <a:r>
              <a:rPr lang="zh-CN" altLang="en-US" sz="2000" b="1" dirty="0" smtClean="0">
                <a:solidFill>
                  <a:schemeClr val="accent1">
                    <a:lumMod val="75000"/>
                  </a:schemeClr>
                </a:solidFill>
              </a:rPr>
              <a:t>勺子等 工具取用 </a:t>
            </a:r>
            <a:r>
              <a:rPr lang="en-US" altLang="zh-CN" sz="2000" b="1" dirty="0" smtClean="0">
                <a:solidFill>
                  <a:schemeClr val="accent1">
                    <a:lumMod val="75000"/>
                  </a:schemeClr>
                </a:solidFill>
              </a:rPr>
              <a:t>. </a:t>
            </a:r>
          </a:p>
          <a:p>
            <a:pPr marL="457200" indent="-457200"/>
            <a:r>
              <a:rPr lang="zh-CN" altLang="en-US" sz="2000" b="1" dirty="0" smtClean="0">
                <a:solidFill>
                  <a:schemeClr val="accent1">
                    <a:lumMod val="75000"/>
                  </a:schemeClr>
                </a:solidFill>
              </a:rPr>
              <a:t>         （</a:t>
            </a:r>
            <a:r>
              <a:rPr lang="en-US" altLang="zh-CN" sz="2000" b="1" dirty="0" smtClean="0">
                <a:solidFill>
                  <a:schemeClr val="accent1">
                    <a:lumMod val="75000"/>
                  </a:schemeClr>
                </a:solidFill>
              </a:rPr>
              <a:t>2</a:t>
            </a:r>
            <a:r>
              <a:rPr lang="zh-CN" altLang="en-US" sz="2000" b="1" dirty="0" smtClean="0">
                <a:solidFill>
                  <a:schemeClr val="accent1">
                    <a:lumMod val="75000"/>
                  </a:schemeClr>
                </a:solidFill>
              </a:rPr>
              <a:t>）直接入口食品必须使用无毒、清洁的容器，保持食品新鲜卫生，不得超出保质期。 （</a:t>
            </a:r>
            <a:r>
              <a:rPr lang="en-US" altLang="zh-CN" sz="2000" b="1" dirty="0" smtClean="0">
                <a:solidFill>
                  <a:schemeClr val="accent1">
                    <a:lumMod val="75000"/>
                  </a:schemeClr>
                </a:solidFill>
              </a:rPr>
              <a:t>3</a:t>
            </a:r>
            <a:r>
              <a:rPr lang="zh-CN" altLang="en-US" sz="2000" b="1" dirty="0" smtClean="0">
                <a:solidFill>
                  <a:schemeClr val="accent1">
                    <a:lumMod val="75000"/>
                  </a:schemeClr>
                </a:solidFill>
              </a:rPr>
              <a:t>）食品必须生、熟分离，避免食品交叉感染。 </a:t>
            </a:r>
            <a:endParaRPr lang="en-US" altLang="zh-CN" sz="2000" b="1" dirty="0" smtClean="0">
              <a:solidFill>
                <a:schemeClr val="accent1">
                  <a:lumMod val="75000"/>
                </a:schemeClr>
              </a:solidFill>
            </a:endParaRPr>
          </a:p>
          <a:p>
            <a:pPr marL="457200" indent="-457200"/>
            <a:r>
              <a:rPr lang="zh-CN" altLang="en-US" sz="2000" b="1" dirty="0" smtClean="0">
                <a:solidFill>
                  <a:schemeClr val="accent1">
                    <a:lumMod val="75000"/>
                  </a:schemeClr>
                </a:solidFill>
              </a:rPr>
              <a:t>         （</a:t>
            </a:r>
            <a:r>
              <a:rPr lang="en-US" altLang="zh-CN" sz="2000" b="1" dirty="0" smtClean="0">
                <a:solidFill>
                  <a:schemeClr val="accent1">
                    <a:lumMod val="75000"/>
                  </a:schemeClr>
                </a:solidFill>
              </a:rPr>
              <a:t>4</a:t>
            </a:r>
            <a:r>
              <a:rPr lang="zh-CN" altLang="en-US" sz="2000" b="1" dirty="0" smtClean="0">
                <a:solidFill>
                  <a:schemeClr val="accent1">
                    <a:lumMod val="75000"/>
                  </a:schemeClr>
                </a:solidFill>
              </a:rPr>
              <a:t>）在进行厨房作业时 </a:t>
            </a:r>
            <a:r>
              <a:rPr lang="en-US" altLang="zh-CN" sz="2000" b="1" dirty="0" smtClean="0">
                <a:solidFill>
                  <a:schemeClr val="accent1">
                    <a:lumMod val="75000"/>
                  </a:schemeClr>
                </a:solidFill>
              </a:rPr>
              <a:t>, </a:t>
            </a:r>
            <a:r>
              <a:rPr lang="zh-CN" altLang="en-US" sz="2000" b="1" dirty="0" smtClean="0">
                <a:solidFill>
                  <a:schemeClr val="accent1">
                    <a:lumMod val="75000"/>
                  </a:schemeClr>
                </a:solidFill>
              </a:rPr>
              <a:t>工作人员不得在食物或食器的附近吸烟 </a:t>
            </a:r>
            <a:r>
              <a:rPr lang="en-US" altLang="zh-CN" sz="2000" b="1" dirty="0" smtClean="0">
                <a:solidFill>
                  <a:schemeClr val="accent1">
                    <a:lumMod val="75000"/>
                  </a:schemeClr>
                </a:solidFill>
              </a:rPr>
              <a:t>, </a:t>
            </a:r>
            <a:r>
              <a:rPr lang="zh-CN" altLang="en-US" sz="2000" b="1" dirty="0" smtClean="0">
                <a:solidFill>
                  <a:schemeClr val="accent1">
                    <a:lumMod val="75000"/>
                  </a:schemeClr>
                </a:solidFill>
              </a:rPr>
              <a:t>咳嗽 </a:t>
            </a:r>
            <a:r>
              <a:rPr lang="en-US" altLang="zh-CN" sz="2000" b="1" dirty="0" smtClean="0">
                <a:solidFill>
                  <a:schemeClr val="accent1">
                    <a:lumMod val="75000"/>
                  </a:schemeClr>
                </a:solidFill>
              </a:rPr>
              <a:t>, </a:t>
            </a:r>
            <a:r>
              <a:rPr lang="zh-CN" altLang="en-US" sz="2000" b="1" dirty="0" smtClean="0">
                <a:solidFill>
                  <a:schemeClr val="accent1">
                    <a:lumMod val="75000"/>
                  </a:schemeClr>
                </a:solidFill>
              </a:rPr>
              <a:t>打喷嚏 </a:t>
            </a:r>
            <a:r>
              <a:rPr lang="en-US" altLang="zh-CN" sz="2000" b="1" dirty="0" smtClean="0">
                <a:solidFill>
                  <a:schemeClr val="accent1">
                    <a:lumMod val="75000"/>
                  </a:schemeClr>
                </a:solidFill>
              </a:rPr>
              <a:t>, </a:t>
            </a:r>
            <a:r>
              <a:rPr lang="zh-CN" altLang="en-US" sz="2000" b="1" dirty="0" smtClean="0">
                <a:solidFill>
                  <a:schemeClr val="accent1">
                    <a:lumMod val="75000"/>
                  </a:schemeClr>
                </a:solidFill>
              </a:rPr>
              <a:t>万一打喷嚏时 </a:t>
            </a:r>
            <a:r>
              <a:rPr lang="en-US" altLang="zh-CN" sz="2000" b="1" dirty="0" smtClean="0">
                <a:solidFill>
                  <a:schemeClr val="accent1">
                    <a:lumMod val="75000"/>
                  </a:schemeClr>
                </a:solidFill>
              </a:rPr>
              <a:t>, </a:t>
            </a:r>
            <a:r>
              <a:rPr lang="zh-CN" altLang="en-US" sz="2000" b="1" dirty="0" smtClean="0">
                <a:solidFill>
                  <a:schemeClr val="accent1">
                    <a:lumMod val="75000"/>
                  </a:schemeClr>
                </a:solidFill>
              </a:rPr>
              <a:t>要背向食物用 手帕或卫生纸罩住口鼻 </a:t>
            </a:r>
            <a:r>
              <a:rPr lang="en-US" altLang="zh-CN" sz="2000" b="1" dirty="0" smtClean="0">
                <a:solidFill>
                  <a:schemeClr val="accent1">
                    <a:lumMod val="75000"/>
                  </a:schemeClr>
                </a:solidFill>
              </a:rPr>
              <a:t>, </a:t>
            </a:r>
            <a:r>
              <a:rPr lang="zh-CN" altLang="en-US" sz="2000" b="1" dirty="0" smtClean="0">
                <a:solidFill>
                  <a:schemeClr val="accent1">
                    <a:lumMod val="75000"/>
                  </a:schemeClr>
                </a:solidFill>
              </a:rPr>
              <a:t>并随即洗手 </a:t>
            </a:r>
            <a:r>
              <a:rPr lang="en-US" altLang="zh-CN" sz="2000" b="1" dirty="0" smtClean="0">
                <a:solidFill>
                  <a:schemeClr val="accent1">
                    <a:lumMod val="75000"/>
                  </a:schemeClr>
                </a:solidFill>
              </a:rPr>
              <a:t>. </a:t>
            </a:r>
          </a:p>
          <a:p>
            <a:pPr marL="457200" indent="-457200"/>
            <a:r>
              <a:rPr lang="en-US" altLang="zh-CN" sz="2000" b="1" dirty="0" smtClean="0">
                <a:solidFill>
                  <a:schemeClr val="accent1">
                    <a:lumMod val="75000"/>
                  </a:schemeClr>
                </a:solidFill>
              </a:rPr>
              <a:t>         </a:t>
            </a:r>
            <a:r>
              <a:rPr lang="zh-CN" altLang="en-US" sz="2000" b="1" dirty="0" smtClean="0">
                <a:solidFill>
                  <a:schemeClr val="accent1">
                    <a:lumMod val="75000"/>
                  </a:schemeClr>
                </a:solidFill>
              </a:rPr>
              <a:t>（</a:t>
            </a:r>
            <a:r>
              <a:rPr lang="en-US" altLang="zh-CN" sz="2000" b="1" dirty="0" smtClean="0">
                <a:solidFill>
                  <a:schemeClr val="accent1">
                    <a:lumMod val="75000"/>
                  </a:schemeClr>
                </a:solidFill>
              </a:rPr>
              <a:t>5</a:t>
            </a:r>
            <a:r>
              <a:rPr lang="zh-CN" altLang="en-US" sz="2000" b="1" dirty="0" smtClean="0">
                <a:solidFill>
                  <a:schemeClr val="accent1">
                    <a:lumMod val="75000"/>
                  </a:schemeClr>
                </a:solidFill>
              </a:rPr>
              <a:t>）在对厨房进行清扫后 </a:t>
            </a:r>
            <a:r>
              <a:rPr lang="en-US" altLang="zh-CN" sz="2000" b="1" dirty="0" smtClean="0">
                <a:solidFill>
                  <a:schemeClr val="accent1">
                    <a:lumMod val="75000"/>
                  </a:schemeClr>
                </a:solidFill>
              </a:rPr>
              <a:t>, </a:t>
            </a:r>
            <a:r>
              <a:rPr lang="zh-CN" altLang="en-US" sz="2000" b="1" dirty="0" smtClean="0">
                <a:solidFill>
                  <a:schemeClr val="accent1">
                    <a:lumMod val="75000"/>
                  </a:schemeClr>
                </a:solidFill>
              </a:rPr>
              <a:t>清扫用具应集中处置 </a:t>
            </a:r>
            <a:r>
              <a:rPr lang="en-US" altLang="zh-CN" sz="2000" b="1" dirty="0" smtClean="0">
                <a:solidFill>
                  <a:schemeClr val="accent1">
                    <a:lumMod val="75000"/>
                  </a:schemeClr>
                </a:solidFill>
              </a:rPr>
              <a:t>. </a:t>
            </a:r>
            <a:r>
              <a:rPr lang="zh-CN" altLang="en-US" sz="2000" b="1" dirty="0" smtClean="0">
                <a:solidFill>
                  <a:schemeClr val="accent1">
                    <a:lumMod val="75000"/>
                  </a:schemeClr>
                </a:solidFill>
              </a:rPr>
              <a:t>杀菌剂和洗涤剂不得与杀虫剂等放在一起 </a:t>
            </a:r>
            <a:r>
              <a:rPr lang="en-US" altLang="zh-CN" sz="2000" b="1" dirty="0" smtClean="0">
                <a:solidFill>
                  <a:schemeClr val="accent1">
                    <a:lumMod val="75000"/>
                  </a:schemeClr>
                </a:solidFill>
              </a:rPr>
              <a:t>, </a:t>
            </a:r>
            <a:r>
              <a:rPr lang="zh-CN" altLang="en-US" sz="2000" b="1" dirty="0" smtClean="0">
                <a:solidFill>
                  <a:schemeClr val="accent1">
                    <a:lumMod val="75000"/>
                  </a:schemeClr>
                </a:solidFill>
              </a:rPr>
              <a:t>有毒的物质要标明 </a:t>
            </a:r>
            <a:r>
              <a:rPr lang="en-US" altLang="zh-CN" sz="2000" b="1" dirty="0" smtClean="0">
                <a:solidFill>
                  <a:schemeClr val="accent1">
                    <a:lumMod val="75000"/>
                  </a:schemeClr>
                </a:solidFill>
              </a:rPr>
              <a:t>, </a:t>
            </a:r>
            <a:r>
              <a:rPr lang="zh-CN" altLang="en-US" sz="2000" b="1" dirty="0" smtClean="0">
                <a:solidFill>
                  <a:schemeClr val="accent1">
                    <a:lumMod val="75000"/>
                  </a:schemeClr>
                </a:solidFill>
              </a:rPr>
              <a:t>放在固定场所 </a:t>
            </a:r>
            <a:r>
              <a:rPr lang="en-US" altLang="zh-CN" sz="2000" b="1" dirty="0" smtClean="0">
                <a:solidFill>
                  <a:schemeClr val="accent1">
                    <a:lumMod val="75000"/>
                  </a:schemeClr>
                </a:solidFill>
              </a:rPr>
              <a:t>, </a:t>
            </a:r>
            <a:r>
              <a:rPr lang="zh-CN" altLang="en-US" sz="2000" b="1" dirty="0" smtClean="0">
                <a:solidFill>
                  <a:schemeClr val="accent1">
                    <a:lumMod val="75000"/>
                  </a:schemeClr>
                </a:solidFill>
              </a:rPr>
              <a:t>及指定专人管理 </a:t>
            </a:r>
            <a:r>
              <a:rPr lang="en-US" altLang="zh-CN" sz="2000" b="1" dirty="0" smtClean="0">
                <a:solidFill>
                  <a:schemeClr val="accent1">
                    <a:lumMod val="75000"/>
                  </a:schemeClr>
                </a:solidFill>
              </a:rPr>
              <a:t>. </a:t>
            </a:r>
          </a:p>
          <a:p>
            <a:pPr marL="457200" indent="-457200"/>
            <a:r>
              <a:rPr lang="zh-CN" altLang="en-US" sz="2000" b="1" dirty="0" smtClean="0">
                <a:solidFill>
                  <a:schemeClr val="accent1">
                    <a:lumMod val="75000"/>
                  </a:schemeClr>
                </a:solidFill>
              </a:rPr>
              <a:t>（</a:t>
            </a:r>
            <a:r>
              <a:rPr lang="en-US" altLang="zh-CN" sz="2000" b="1" dirty="0" smtClean="0">
                <a:solidFill>
                  <a:schemeClr val="accent1">
                    <a:lumMod val="75000"/>
                  </a:schemeClr>
                </a:solidFill>
              </a:rPr>
              <a:t>6</a:t>
            </a:r>
            <a:r>
              <a:rPr lang="zh-CN" altLang="en-US" sz="2000" b="1" dirty="0" smtClean="0">
                <a:solidFill>
                  <a:schemeClr val="accent1">
                    <a:lumMod val="75000"/>
                  </a:schemeClr>
                </a:solidFill>
              </a:rPr>
              <a:t>）任何人都不得再厨房内躺卧或住宿 </a:t>
            </a:r>
            <a:r>
              <a:rPr lang="en-US" altLang="zh-CN" sz="2000" b="1" dirty="0" smtClean="0">
                <a:solidFill>
                  <a:schemeClr val="accent1">
                    <a:lumMod val="75000"/>
                  </a:schemeClr>
                </a:solidFill>
              </a:rPr>
              <a:t>, </a:t>
            </a:r>
            <a:r>
              <a:rPr lang="zh-CN" altLang="en-US" sz="2000" b="1" dirty="0" smtClean="0">
                <a:solidFill>
                  <a:schemeClr val="accent1">
                    <a:lumMod val="75000"/>
                  </a:schemeClr>
                </a:solidFill>
              </a:rPr>
              <a:t>不许随便悬挂衣服及放置鞋 </a:t>
            </a:r>
            <a:r>
              <a:rPr lang="en-US" altLang="zh-CN" sz="2000" b="1" dirty="0" smtClean="0">
                <a:solidFill>
                  <a:schemeClr val="accent1">
                    <a:lumMod val="75000"/>
                  </a:schemeClr>
                </a:solidFill>
              </a:rPr>
              <a:t>, </a:t>
            </a:r>
            <a:r>
              <a:rPr lang="zh-CN" altLang="en-US" sz="2000" b="1" dirty="0" smtClean="0">
                <a:solidFill>
                  <a:schemeClr val="accent1">
                    <a:lumMod val="75000"/>
                  </a:schemeClr>
                </a:solidFill>
              </a:rPr>
              <a:t>乱放杂物等 </a:t>
            </a:r>
            <a:r>
              <a:rPr lang="en-US" altLang="zh-CN" sz="2000" b="1" dirty="0" smtClean="0">
                <a:solidFill>
                  <a:schemeClr val="accent1">
                    <a:lumMod val="75000"/>
                  </a:schemeClr>
                </a:solidFill>
              </a:rPr>
              <a:t>.</a:t>
            </a:r>
            <a:endParaRPr lang="zh-CN" altLang="en-US" sz="2000" b="1" dirty="0">
              <a:solidFill>
                <a:schemeClr val="accent1">
                  <a:lumMod val="75000"/>
                </a:schemeClr>
              </a:solidFill>
              <a:latin typeface="04b_21" pitchFamily="2" charset="0"/>
            </a:endParaRPr>
          </a:p>
        </p:txBody>
      </p:sp>
      <p:pic>
        <p:nvPicPr>
          <p:cNvPr id="9" name="图片 8" descr="微信图片_20181013155743.jpg"/>
          <p:cNvPicPr>
            <a:picLocks noChangeAspect="1"/>
          </p:cNvPicPr>
          <p:nvPr/>
        </p:nvPicPr>
        <p:blipFill>
          <a:blip r:embed="rId3"/>
          <a:stretch>
            <a:fillRect/>
          </a:stretch>
        </p:blipFill>
        <p:spPr>
          <a:xfrm>
            <a:off x="2666182" y="1428736"/>
            <a:ext cx="3286148" cy="2286016"/>
          </a:xfrm>
          <a:prstGeom prst="rect">
            <a:avLst/>
          </a:prstGeom>
        </p:spPr>
      </p:pic>
      <p:pic>
        <p:nvPicPr>
          <p:cNvPr id="11" name="图片 10" descr="微信图片_20181013155729.jpg"/>
          <p:cNvPicPr>
            <a:picLocks noChangeAspect="1"/>
          </p:cNvPicPr>
          <p:nvPr/>
        </p:nvPicPr>
        <p:blipFill>
          <a:blip r:embed="rId4"/>
          <a:stretch>
            <a:fillRect/>
          </a:stretch>
        </p:blipFill>
        <p:spPr>
          <a:xfrm>
            <a:off x="451604" y="4214842"/>
            <a:ext cx="3286148" cy="2285992"/>
          </a:xfrm>
          <a:prstGeom prst="rect">
            <a:avLst/>
          </a:prstGeom>
        </p:spPr>
      </p:pic>
    </p:spTree>
  </p:cSld>
  <p:clrMapOvr>
    <a:masterClrMapping/>
  </p:clrMapOvr>
  <mc:AlternateContent xmlns:mc="http://schemas.openxmlformats.org/markup-compatibility/2006">
    <mc:Choice xmlns:p14="http://schemas.microsoft.com/office/powerpoint/2010/main" xmlns="" Requires="p14">
      <p:transition spd="slow" p14:dur="1100">
        <p14:switch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afterEffect">
                                  <p:stCondLst>
                                    <p:cond delay="0"/>
                                  </p:stCondLst>
                                  <p:iterate type="lt">
                                    <p:tmPct val="10000"/>
                                  </p:iterate>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fltVal val="0"/>
                                          </p:val>
                                        </p:tav>
                                        <p:tav tm="100000">
                                          <p:val>
                                            <p:strVal val="#ppt_w"/>
                                          </p:val>
                                        </p:tav>
                                      </p:tavLst>
                                    </p:anim>
                                    <p:anim calcmode="lin" valueType="num">
                                      <p:cBhvr>
                                        <p:cTn id="8" dur="500" fill="hold"/>
                                        <p:tgtEl>
                                          <p:spTgt spid="13"/>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ldLvl="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descr="timg (18).jpg"/>
          <p:cNvPicPr>
            <a:picLocks noChangeAspect="1"/>
          </p:cNvPicPr>
          <p:nvPr/>
        </p:nvPicPr>
        <p:blipFill>
          <a:blip r:embed="rId2"/>
          <a:stretch>
            <a:fillRect/>
          </a:stretch>
        </p:blipFill>
        <p:spPr>
          <a:xfrm>
            <a:off x="380166" y="1357298"/>
            <a:ext cx="5572164" cy="5143536"/>
          </a:xfrm>
          <a:prstGeom prst="rect">
            <a:avLst/>
          </a:prstGeom>
        </p:spPr>
      </p:pic>
      <p:sp>
        <p:nvSpPr>
          <p:cNvPr id="13" name="文本框 3"/>
          <p:cNvSpPr txBox="1"/>
          <p:nvPr/>
        </p:nvSpPr>
        <p:spPr>
          <a:xfrm>
            <a:off x="1630680" y="404495"/>
            <a:ext cx="4321650" cy="584775"/>
          </a:xfrm>
          <a:prstGeom prst="rect">
            <a:avLst/>
          </a:prstGeom>
          <a:noFill/>
          <a:ln>
            <a:solidFill>
              <a:schemeClr val="accent1"/>
            </a:solidFill>
          </a:ln>
          <a:effectLst/>
        </p:spPr>
        <p:txBody>
          <a:bodyPr wrap="square" rtlCol="0">
            <a:spAutoFit/>
          </a:bodyPr>
          <a:lstStyle>
            <a:defPPr>
              <a:defRPr lang="zh-CN"/>
            </a:defPPr>
            <a:lvl1pPr algn="ctr">
              <a:defRPr sz="3200" b="1">
                <a:gradFill flip="none" rotWithShape="1">
                  <a:gsLst>
                    <a:gs pos="100000">
                      <a:srgbClr val="04B5EC"/>
                    </a:gs>
                    <a:gs pos="23000">
                      <a:srgbClr val="00C88A"/>
                    </a:gs>
                  </a:gsLst>
                  <a:lin ang="0" scaled="1"/>
                  <a:tileRect/>
                </a:gradFill>
                <a:latin typeface="微软雅黑" panose="020B0503020204020204" pitchFamily="34" charset="-122"/>
                <a:ea typeface="微软雅黑" panose="020B0503020204020204" pitchFamily="34" charset="-122"/>
              </a:defRPr>
            </a:lvl1pPr>
          </a:lstStyle>
          <a:p>
            <a:pPr algn="dist"/>
            <a:r>
              <a:rPr lang="zh-CN" altLang="en-US" dirty="0" smtClean="0">
                <a:solidFill>
                  <a:schemeClr val="accent1">
                    <a:lumMod val="75000"/>
                  </a:schemeClr>
                </a:solidFill>
              </a:rPr>
              <a:t>三．食品安全管理标准</a:t>
            </a:r>
            <a:endParaRPr lang="zh-CN" altLang="en-US" dirty="0">
              <a:solidFill>
                <a:schemeClr val="accent1">
                  <a:lumMod val="75000"/>
                </a:schemeClr>
              </a:solidFill>
            </a:endParaRPr>
          </a:p>
        </p:txBody>
      </p:sp>
      <p:sp>
        <p:nvSpPr>
          <p:cNvPr id="14" name="矩形 13"/>
          <p:cNvSpPr/>
          <p:nvPr/>
        </p:nvSpPr>
        <p:spPr>
          <a:xfrm>
            <a:off x="0" y="445023"/>
            <a:ext cx="1198662" cy="504056"/>
          </a:xfrm>
          <a:prstGeom prst="rect">
            <a:avLst/>
          </a:prstGeom>
          <a:solidFill>
            <a:schemeClr val="accent1">
              <a:lumMod val="75000"/>
            </a:schemeClr>
          </a:solidFill>
          <a:ln>
            <a:noFill/>
          </a:ln>
          <a:effectLst>
            <a:outerShdw blurRad="152400" dist="63500" dir="2700000" sx="101000" sy="101000" algn="tl"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smtClean="0">
                <a:solidFill>
                  <a:srgbClr val="FFC000"/>
                </a:solidFill>
              </a:rPr>
              <a:t>王贵仁</a:t>
            </a:r>
            <a:endParaRPr lang="zh-CN" altLang="en-US" sz="1600" b="1" dirty="0">
              <a:solidFill>
                <a:srgbClr val="FFC000"/>
              </a:solidFill>
            </a:endParaRPr>
          </a:p>
        </p:txBody>
      </p:sp>
      <p:sp>
        <p:nvSpPr>
          <p:cNvPr id="15" name="矩形 14"/>
          <p:cNvSpPr/>
          <p:nvPr/>
        </p:nvSpPr>
        <p:spPr>
          <a:xfrm>
            <a:off x="1342678" y="445023"/>
            <a:ext cx="144016" cy="504056"/>
          </a:xfrm>
          <a:prstGeom prst="rect">
            <a:avLst/>
          </a:prstGeom>
          <a:solidFill>
            <a:schemeClr val="accent1">
              <a:lumMod val="75000"/>
            </a:schemeClr>
          </a:solidFill>
          <a:ln>
            <a:noFill/>
          </a:ln>
          <a:effectLst>
            <a:outerShdw blurRad="152400" dist="63500" dir="2700000" sx="101000" sy="101000" algn="tl"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accent1">
                  <a:lumMod val="75000"/>
                </a:schemeClr>
              </a:solidFill>
            </a:endParaRPr>
          </a:p>
        </p:txBody>
      </p:sp>
      <p:sp>
        <p:nvSpPr>
          <p:cNvPr id="10" name="矩形 9"/>
          <p:cNvSpPr/>
          <p:nvPr/>
        </p:nvSpPr>
        <p:spPr>
          <a:xfrm>
            <a:off x="6095206" y="1619329"/>
            <a:ext cx="6000792" cy="4524315"/>
          </a:xfrm>
          <a:prstGeom prst="rect">
            <a:avLst/>
          </a:prstGeom>
        </p:spPr>
        <p:txBody>
          <a:bodyPr wrap="square">
            <a:spAutoFit/>
          </a:bodyPr>
          <a:lstStyle/>
          <a:p>
            <a:r>
              <a:rPr lang="en-US" altLang="zh-CN" b="1" dirty="0" smtClean="0">
                <a:solidFill>
                  <a:schemeClr val="accent1">
                    <a:lumMod val="75000"/>
                  </a:schemeClr>
                </a:solidFill>
              </a:rPr>
              <a:t>2. </a:t>
            </a:r>
            <a:r>
              <a:rPr lang="zh-CN" altLang="en-US" b="1" dirty="0" smtClean="0">
                <a:solidFill>
                  <a:schemeClr val="accent1">
                    <a:lumMod val="75000"/>
                  </a:schemeClr>
                </a:solidFill>
              </a:rPr>
              <a:t>库房管理： </a:t>
            </a:r>
            <a:endParaRPr lang="en-US" altLang="zh-CN" b="1" dirty="0" smtClean="0">
              <a:solidFill>
                <a:schemeClr val="accent1">
                  <a:lumMod val="75000"/>
                </a:schemeClr>
              </a:solidFill>
            </a:endParaRPr>
          </a:p>
          <a:p>
            <a:r>
              <a:rPr lang="zh-CN" altLang="en-US" b="1" dirty="0" smtClean="0">
                <a:solidFill>
                  <a:schemeClr val="accent1">
                    <a:lumMod val="75000"/>
                  </a:schemeClr>
                </a:solidFill>
              </a:rPr>
              <a:t>（</a:t>
            </a:r>
            <a:r>
              <a:rPr lang="en-US" altLang="zh-CN" b="1" dirty="0" smtClean="0">
                <a:solidFill>
                  <a:schemeClr val="accent1">
                    <a:lumMod val="75000"/>
                  </a:schemeClr>
                </a:solidFill>
              </a:rPr>
              <a:t>1</a:t>
            </a:r>
            <a:r>
              <a:rPr lang="zh-CN" altLang="en-US" b="1" dirty="0" smtClean="0">
                <a:solidFill>
                  <a:schemeClr val="accent1">
                    <a:lumMod val="75000"/>
                  </a:schemeClr>
                </a:solidFill>
              </a:rPr>
              <a:t>）食品与非食品应分库存放，不得与洗化用品、日杂用品等混放 </a:t>
            </a:r>
            <a:endParaRPr lang="en-US" altLang="zh-CN" b="1" dirty="0" smtClean="0">
              <a:solidFill>
                <a:schemeClr val="accent1">
                  <a:lumMod val="75000"/>
                </a:schemeClr>
              </a:solidFill>
            </a:endParaRPr>
          </a:p>
          <a:p>
            <a:r>
              <a:rPr lang="zh-CN" altLang="en-US" b="1" dirty="0" smtClean="0">
                <a:solidFill>
                  <a:schemeClr val="accent1">
                    <a:lumMod val="75000"/>
                  </a:schemeClr>
                </a:solidFill>
              </a:rPr>
              <a:t>（</a:t>
            </a:r>
            <a:r>
              <a:rPr lang="en-US" altLang="zh-CN" b="1" dirty="0" smtClean="0">
                <a:solidFill>
                  <a:schemeClr val="accent1">
                    <a:lumMod val="75000"/>
                  </a:schemeClr>
                </a:solidFill>
              </a:rPr>
              <a:t>2</a:t>
            </a:r>
            <a:r>
              <a:rPr lang="zh-CN" altLang="en-US" b="1" dirty="0" smtClean="0">
                <a:solidFill>
                  <a:schemeClr val="accent1">
                    <a:lumMod val="75000"/>
                  </a:schemeClr>
                </a:solidFill>
              </a:rPr>
              <a:t>）食品仓库实行专用并设有防鼠、防蝇、防潮、防霉、通风的设施及措施，并运转正常。</a:t>
            </a:r>
            <a:endParaRPr lang="en-US" altLang="zh-CN" b="1" dirty="0" smtClean="0">
              <a:solidFill>
                <a:schemeClr val="accent1">
                  <a:lumMod val="75000"/>
                </a:schemeClr>
              </a:solidFill>
            </a:endParaRPr>
          </a:p>
          <a:p>
            <a:r>
              <a:rPr lang="zh-CN" altLang="en-US" b="1" dirty="0" smtClean="0">
                <a:solidFill>
                  <a:schemeClr val="accent1">
                    <a:lumMod val="75000"/>
                  </a:schemeClr>
                </a:solidFill>
              </a:rPr>
              <a:t>（</a:t>
            </a:r>
            <a:r>
              <a:rPr lang="en-US" altLang="zh-CN" b="1" dirty="0" smtClean="0">
                <a:solidFill>
                  <a:schemeClr val="accent1">
                    <a:lumMod val="75000"/>
                  </a:schemeClr>
                </a:solidFill>
              </a:rPr>
              <a:t>3</a:t>
            </a:r>
            <a:r>
              <a:rPr lang="zh-CN" altLang="en-US" b="1" dirty="0" smtClean="0">
                <a:solidFill>
                  <a:schemeClr val="accent1">
                    <a:lumMod val="75000"/>
                  </a:schemeClr>
                </a:solidFill>
              </a:rPr>
              <a:t>）食品应分类， 分架，隔墙隔地存放。各类食品有明显标志，有异味或易吸潮的食品应密封保存或分库存放，易腐食品要及时冷藏、 冷冻保存。 </a:t>
            </a:r>
            <a:endParaRPr lang="en-US" altLang="zh-CN" b="1" dirty="0" smtClean="0">
              <a:solidFill>
                <a:schemeClr val="accent1">
                  <a:lumMod val="75000"/>
                </a:schemeClr>
              </a:solidFill>
            </a:endParaRPr>
          </a:p>
          <a:p>
            <a:r>
              <a:rPr lang="zh-CN" altLang="en-US" b="1" dirty="0" smtClean="0">
                <a:solidFill>
                  <a:schemeClr val="accent1">
                    <a:lumMod val="75000"/>
                  </a:schemeClr>
                </a:solidFill>
              </a:rPr>
              <a:t>（</a:t>
            </a:r>
            <a:r>
              <a:rPr lang="en-US" altLang="zh-CN" b="1" dirty="0" smtClean="0">
                <a:solidFill>
                  <a:schemeClr val="accent1">
                    <a:lumMod val="75000"/>
                  </a:schemeClr>
                </a:solidFill>
              </a:rPr>
              <a:t>4</a:t>
            </a:r>
            <a:r>
              <a:rPr lang="zh-CN" altLang="en-US" b="1" dirty="0" smtClean="0">
                <a:solidFill>
                  <a:schemeClr val="accent1">
                    <a:lumMod val="75000"/>
                  </a:schemeClr>
                </a:solidFill>
              </a:rPr>
              <a:t>）贮存散装食品的，应在散装食品的容器、外包装上标明食品的名称、生产日期、保质期、生产经营者名称 及联系方式等内容 </a:t>
            </a:r>
            <a:endParaRPr lang="en-US" altLang="zh-CN" b="1" dirty="0" smtClean="0">
              <a:solidFill>
                <a:schemeClr val="accent1">
                  <a:lumMod val="75000"/>
                </a:schemeClr>
              </a:solidFill>
            </a:endParaRPr>
          </a:p>
          <a:p>
            <a:r>
              <a:rPr lang="zh-CN" altLang="en-US" b="1" dirty="0" smtClean="0">
                <a:solidFill>
                  <a:schemeClr val="accent1">
                    <a:lumMod val="75000"/>
                  </a:schemeClr>
                </a:solidFill>
              </a:rPr>
              <a:t>（</a:t>
            </a:r>
            <a:r>
              <a:rPr lang="en-US" altLang="zh-CN" b="1" dirty="0" smtClean="0">
                <a:solidFill>
                  <a:schemeClr val="accent1">
                    <a:lumMod val="75000"/>
                  </a:schemeClr>
                </a:solidFill>
              </a:rPr>
              <a:t>5</a:t>
            </a:r>
            <a:r>
              <a:rPr lang="zh-CN" altLang="en-US" b="1" dirty="0" smtClean="0">
                <a:solidFill>
                  <a:schemeClr val="accent1">
                    <a:lumMod val="75000"/>
                  </a:schemeClr>
                </a:solidFill>
              </a:rPr>
              <a:t>）建立仓库进出库专人验收登记制度，做到勤进勤出，先进先出，定期清仓检查，防止食品过期、变质、霉变、 生虫，及时清理不符合食品安全要求的食品 </a:t>
            </a:r>
            <a:endParaRPr lang="en-US" altLang="zh-CN" b="1" dirty="0" smtClean="0">
              <a:solidFill>
                <a:schemeClr val="accent1">
                  <a:lumMod val="75000"/>
                </a:schemeClr>
              </a:solidFill>
            </a:endParaRPr>
          </a:p>
          <a:p>
            <a:r>
              <a:rPr lang="zh-CN" altLang="en-US" b="1" dirty="0" smtClean="0">
                <a:solidFill>
                  <a:schemeClr val="accent1">
                    <a:lumMod val="75000"/>
                  </a:schemeClr>
                </a:solidFill>
              </a:rPr>
              <a:t>（</a:t>
            </a:r>
            <a:r>
              <a:rPr lang="en-US" altLang="zh-CN" b="1" dirty="0" smtClean="0">
                <a:solidFill>
                  <a:schemeClr val="accent1">
                    <a:lumMod val="75000"/>
                  </a:schemeClr>
                </a:solidFill>
              </a:rPr>
              <a:t>6</a:t>
            </a:r>
            <a:r>
              <a:rPr lang="zh-CN" altLang="en-US" b="1" dirty="0" smtClean="0">
                <a:solidFill>
                  <a:schemeClr val="accent1">
                    <a:lumMod val="75000"/>
                  </a:schemeClr>
                </a:solidFill>
              </a:rPr>
              <a:t>）食品仓库应经常开窗通风，定期清扫，保持干燥和整洁 </a:t>
            </a:r>
            <a:endParaRPr lang="zh-CN" altLang="en-US" b="1" dirty="0">
              <a:solidFill>
                <a:schemeClr val="accent1">
                  <a:lumMod val="75000"/>
                </a:schemeClr>
              </a:solidFill>
            </a:endParaRPr>
          </a:p>
        </p:txBody>
      </p:sp>
      <p:pic>
        <p:nvPicPr>
          <p:cNvPr id="12" name="图片 11" descr="微信图片_20181023190818.png"/>
          <p:cNvPicPr>
            <a:picLocks noChangeAspect="1"/>
          </p:cNvPicPr>
          <p:nvPr/>
        </p:nvPicPr>
        <p:blipFill>
          <a:blip r:embed="rId3"/>
          <a:stretch>
            <a:fillRect/>
          </a:stretch>
        </p:blipFill>
        <p:spPr>
          <a:xfrm>
            <a:off x="1808926" y="1357298"/>
            <a:ext cx="2643206" cy="3714776"/>
          </a:xfrm>
          <a:prstGeom prst="rect">
            <a:avLst/>
          </a:prstGeom>
        </p:spPr>
      </p:pic>
    </p:spTree>
  </p:cSld>
  <p:clrMapOvr>
    <a:masterClrMapping/>
  </p:clrMapOvr>
  <mc:AlternateContent xmlns:mc="http://schemas.openxmlformats.org/markup-compatibility/2006">
    <mc:Choice xmlns:p14="http://schemas.microsoft.com/office/powerpoint/2010/main" xmlns="" Requires="p14">
      <p:transition spd="slow" p14:dur="1100">
        <p14:switch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afterEffect">
                                  <p:stCondLst>
                                    <p:cond delay="0"/>
                                  </p:stCondLst>
                                  <p:iterate type="lt">
                                    <p:tmPct val="10000"/>
                                  </p:iterate>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fltVal val="0"/>
                                          </p:val>
                                        </p:tav>
                                        <p:tav tm="100000">
                                          <p:val>
                                            <p:strVal val="#ppt_w"/>
                                          </p:val>
                                        </p:tav>
                                      </p:tavLst>
                                    </p:anim>
                                    <p:anim calcmode="lin" valueType="num">
                                      <p:cBhvr>
                                        <p:cTn id="8" dur="500" fill="hold"/>
                                        <p:tgtEl>
                                          <p:spTgt spid="13"/>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ldLvl="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descr="timg (18).jpg"/>
          <p:cNvPicPr>
            <a:picLocks noChangeAspect="1"/>
          </p:cNvPicPr>
          <p:nvPr/>
        </p:nvPicPr>
        <p:blipFill>
          <a:blip r:embed="rId2"/>
          <a:stretch>
            <a:fillRect/>
          </a:stretch>
        </p:blipFill>
        <p:spPr>
          <a:xfrm>
            <a:off x="380166" y="1285860"/>
            <a:ext cx="5643602" cy="5214974"/>
          </a:xfrm>
          <a:prstGeom prst="rect">
            <a:avLst/>
          </a:prstGeom>
        </p:spPr>
      </p:pic>
      <p:sp>
        <p:nvSpPr>
          <p:cNvPr id="13" name="文本框 3"/>
          <p:cNvSpPr txBox="1"/>
          <p:nvPr/>
        </p:nvSpPr>
        <p:spPr>
          <a:xfrm>
            <a:off x="1630680" y="404495"/>
            <a:ext cx="4321650" cy="584775"/>
          </a:xfrm>
          <a:prstGeom prst="rect">
            <a:avLst/>
          </a:prstGeom>
          <a:noFill/>
          <a:ln>
            <a:solidFill>
              <a:schemeClr val="accent1"/>
            </a:solidFill>
          </a:ln>
          <a:effectLst/>
        </p:spPr>
        <p:txBody>
          <a:bodyPr wrap="square" rtlCol="0">
            <a:spAutoFit/>
          </a:bodyPr>
          <a:lstStyle>
            <a:defPPr>
              <a:defRPr lang="zh-CN"/>
            </a:defPPr>
            <a:lvl1pPr algn="ctr">
              <a:defRPr sz="3200" b="1">
                <a:gradFill flip="none" rotWithShape="1">
                  <a:gsLst>
                    <a:gs pos="100000">
                      <a:srgbClr val="04B5EC"/>
                    </a:gs>
                    <a:gs pos="23000">
                      <a:srgbClr val="00C88A"/>
                    </a:gs>
                  </a:gsLst>
                  <a:lin ang="0" scaled="1"/>
                  <a:tileRect/>
                </a:gradFill>
                <a:latin typeface="微软雅黑" panose="020B0503020204020204" pitchFamily="34" charset="-122"/>
                <a:ea typeface="微软雅黑" panose="020B0503020204020204" pitchFamily="34" charset="-122"/>
              </a:defRPr>
            </a:lvl1pPr>
          </a:lstStyle>
          <a:p>
            <a:pPr algn="dist"/>
            <a:r>
              <a:rPr lang="zh-CN" altLang="en-US" dirty="0" smtClean="0">
                <a:solidFill>
                  <a:schemeClr val="accent1">
                    <a:lumMod val="75000"/>
                  </a:schemeClr>
                </a:solidFill>
              </a:rPr>
              <a:t>三．食品安全管理标准</a:t>
            </a:r>
            <a:endParaRPr lang="zh-CN" altLang="en-US" dirty="0">
              <a:solidFill>
                <a:schemeClr val="accent1">
                  <a:lumMod val="75000"/>
                </a:schemeClr>
              </a:solidFill>
            </a:endParaRPr>
          </a:p>
        </p:txBody>
      </p:sp>
      <p:sp>
        <p:nvSpPr>
          <p:cNvPr id="14" name="矩形 13"/>
          <p:cNvSpPr/>
          <p:nvPr/>
        </p:nvSpPr>
        <p:spPr>
          <a:xfrm>
            <a:off x="0" y="445023"/>
            <a:ext cx="1198662" cy="504056"/>
          </a:xfrm>
          <a:prstGeom prst="rect">
            <a:avLst/>
          </a:prstGeom>
          <a:solidFill>
            <a:schemeClr val="accent1">
              <a:lumMod val="75000"/>
            </a:schemeClr>
          </a:solidFill>
          <a:ln>
            <a:noFill/>
          </a:ln>
          <a:effectLst>
            <a:outerShdw blurRad="152400" dist="63500" dir="2700000" sx="101000" sy="101000" algn="tl"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smtClean="0">
                <a:solidFill>
                  <a:srgbClr val="FFC000"/>
                </a:solidFill>
              </a:rPr>
              <a:t>王贵仁</a:t>
            </a:r>
            <a:endParaRPr lang="zh-CN" altLang="en-US" sz="1600" b="1" dirty="0">
              <a:solidFill>
                <a:srgbClr val="FFC000"/>
              </a:solidFill>
            </a:endParaRPr>
          </a:p>
        </p:txBody>
      </p:sp>
      <p:sp>
        <p:nvSpPr>
          <p:cNvPr id="15" name="矩形 14"/>
          <p:cNvSpPr/>
          <p:nvPr/>
        </p:nvSpPr>
        <p:spPr>
          <a:xfrm>
            <a:off x="1342678" y="445023"/>
            <a:ext cx="144016" cy="504056"/>
          </a:xfrm>
          <a:prstGeom prst="rect">
            <a:avLst/>
          </a:prstGeom>
          <a:solidFill>
            <a:schemeClr val="accent1">
              <a:lumMod val="75000"/>
            </a:schemeClr>
          </a:solidFill>
          <a:ln>
            <a:noFill/>
          </a:ln>
          <a:effectLst>
            <a:outerShdw blurRad="152400" dist="63500" dir="2700000" sx="101000" sy="101000" algn="tl"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accent1">
                  <a:lumMod val="75000"/>
                </a:schemeClr>
              </a:solidFill>
            </a:endParaRPr>
          </a:p>
        </p:txBody>
      </p:sp>
      <p:sp>
        <p:nvSpPr>
          <p:cNvPr id="8" name="矩形 7"/>
          <p:cNvSpPr/>
          <p:nvPr/>
        </p:nvSpPr>
        <p:spPr>
          <a:xfrm>
            <a:off x="6380958" y="1528125"/>
            <a:ext cx="5072098" cy="4401205"/>
          </a:xfrm>
          <a:prstGeom prst="rect">
            <a:avLst/>
          </a:prstGeom>
        </p:spPr>
        <p:txBody>
          <a:bodyPr wrap="square">
            <a:spAutoFit/>
          </a:bodyPr>
          <a:lstStyle/>
          <a:p>
            <a:r>
              <a:rPr lang="en-US" altLang="zh-CN" sz="2000" b="1" dirty="0" smtClean="0">
                <a:solidFill>
                  <a:schemeClr val="accent1">
                    <a:lumMod val="75000"/>
                  </a:schemeClr>
                </a:solidFill>
              </a:rPr>
              <a:t>3. </a:t>
            </a:r>
            <a:r>
              <a:rPr lang="zh-CN" altLang="en-US" sz="2000" b="1" dirty="0" smtClean="0">
                <a:solidFill>
                  <a:schemeClr val="accent1">
                    <a:lumMod val="75000"/>
                  </a:schemeClr>
                </a:solidFill>
              </a:rPr>
              <a:t>前厅及外围区域：</a:t>
            </a:r>
            <a:endParaRPr lang="en-US" altLang="zh-CN" sz="2000" b="1" dirty="0" smtClean="0">
              <a:solidFill>
                <a:schemeClr val="accent1">
                  <a:lumMod val="75000"/>
                </a:schemeClr>
              </a:solidFill>
            </a:endParaRPr>
          </a:p>
          <a:p>
            <a:r>
              <a:rPr lang="zh-CN" altLang="en-US" sz="2000" b="1" dirty="0" smtClean="0">
                <a:solidFill>
                  <a:schemeClr val="accent1">
                    <a:lumMod val="75000"/>
                  </a:schemeClr>
                </a:solidFill>
              </a:rPr>
              <a:t> </a:t>
            </a:r>
            <a:endParaRPr lang="en-US" altLang="zh-CN" sz="2000" b="1" dirty="0" smtClean="0">
              <a:solidFill>
                <a:schemeClr val="accent1">
                  <a:lumMod val="75000"/>
                </a:schemeClr>
              </a:solidFill>
            </a:endParaRPr>
          </a:p>
          <a:p>
            <a:r>
              <a:rPr lang="zh-CN" altLang="en-US" sz="2000" b="1" dirty="0" smtClean="0">
                <a:solidFill>
                  <a:schemeClr val="accent1">
                    <a:lumMod val="75000"/>
                  </a:schemeClr>
                </a:solidFill>
              </a:rPr>
              <a:t>（</a:t>
            </a:r>
            <a:r>
              <a:rPr lang="en-US" altLang="zh-CN" sz="2000" b="1" dirty="0" smtClean="0">
                <a:solidFill>
                  <a:schemeClr val="accent1">
                    <a:lumMod val="75000"/>
                  </a:schemeClr>
                </a:solidFill>
              </a:rPr>
              <a:t>1</a:t>
            </a:r>
            <a:r>
              <a:rPr lang="zh-CN" altLang="en-US" sz="2000" b="1" dirty="0" smtClean="0">
                <a:solidFill>
                  <a:schemeClr val="accent1">
                    <a:lumMod val="75000"/>
                  </a:schemeClr>
                </a:solidFill>
              </a:rPr>
              <a:t>）门、窗、玻璃保持干净且没有条痕、手印或溢溅物 </a:t>
            </a:r>
            <a:endParaRPr lang="en-US" altLang="zh-CN" sz="2000" b="1" dirty="0" smtClean="0">
              <a:solidFill>
                <a:schemeClr val="accent1">
                  <a:lumMod val="75000"/>
                </a:schemeClr>
              </a:solidFill>
            </a:endParaRPr>
          </a:p>
          <a:p>
            <a:endParaRPr lang="en-US" altLang="zh-CN" sz="2000" b="1" dirty="0" smtClean="0">
              <a:solidFill>
                <a:schemeClr val="accent1">
                  <a:lumMod val="75000"/>
                </a:schemeClr>
              </a:solidFill>
            </a:endParaRPr>
          </a:p>
          <a:p>
            <a:r>
              <a:rPr lang="zh-CN" altLang="en-US" sz="2000" b="1" dirty="0" smtClean="0">
                <a:solidFill>
                  <a:schemeClr val="accent1">
                    <a:lumMod val="75000"/>
                  </a:schemeClr>
                </a:solidFill>
              </a:rPr>
              <a:t>（</a:t>
            </a:r>
            <a:r>
              <a:rPr lang="en-US" altLang="zh-CN" sz="2000" b="1" dirty="0" smtClean="0">
                <a:solidFill>
                  <a:schemeClr val="accent1">
                    <a:lumMod val="75000"/>
                  </a:schemeClr>
                </a:solidFill>
              </a:rPr>
              <a:t>2</a:t>
            </a:r>
            <a:r>
              <a:rPr lang="zh-CN" altLang="en-US" sz="2000" b="1" dirty="0" smtClean="0">
                <a:solidFill>
                  <a:schemeClr val="accent1">
                    <a:lumMod val="75000"/>
                  </a:schemeClr>
                </a:solidFill>
              </a:rPr>
              <a:t>）地面无油渍、水渍、垃圾 </a:t>
            </a:r>
            <a:endParaRPr lang="en-US" altLang="zh-CN" sz="2000" b="1" dirty="0" smtClean="0">
              <a:solidFill>
                <a:schemeClr val="accent1">
                  <a:lumMod val="75000"/>
                </a:schemeClr>
              </a:solidFill>
            </a:endParaRPr>
          </a:p>
          <a:p>
            <a:endParaRPr lang="en-US" altLang="zh-CN" sz="2000" b="1" dirty="0" smtClean="0">
              <a:solidFill>
                <a:schemeClr val="accent1">
                  <a:lumMod val="75000"/>
                </a:schemeClr>
              </a:solidFill>
            </a:endParaRPr>
          </a:p>
          <a:p>
            <a:r>
              <a:rPr lang="zh-CN" altLang="en-US" sz="2000" b="1" dirty="0" smtClean="0">
                <a:solidFill>
                  <a:schemeClr val="accent1">
                    <a:lumMod val="75000"/>
                  </a:schemeClr>
                </a:solidFill>
              </a:rPr>
              <a:t>（</a:t>
            </a:r>
            <a:r>
              <a:rPr lang="en-US" altLang="zh-CN" sz="2000" b="1" dirty="0" smtClean="0">
                <a:solidFill>
                  <a:schemeClr val="accent1">
                    <a:lumMod val="75000"/>
                  </a:schemeClr>
                </a:solidFill>
              </a:rPr>
              <a:t>3</a:t>
            </a:r>
            <a:r>
              <a:rPr lang="zh-CN" altLang="en-US" sz="2000" b="1" dirty="0" smtClean="0">
                <a:solidFill>
                  <a:schemeClr val="accent1">
                    <a:lumMod val="75000"/>
                  </a:schemeClr>
                </a:solidFill>
              </a:rPr>
              <a:t>）桌椅无破损、干净整齐， </a:t>
            </a:r>
            <a:endParaRPr lang="en-US" altLang="zh-CN" sz="2000" b="1" dirty="0" smtClean="0">
              <a:solidFill>
                <a:schemeClr val="accent1">
                  <a:lumMod val="75000"/>
                </a:schemeClr>
              </a:solidFill>
            </a:endParaRPr>
          </a:p>
          <a:p>
            <a:endParaRPr lang="en-US" altLang="zh-CN" sz="2000" b="1" dirty="0" smtClean="0">
              <a:solidFill>
                <a:schemeClr val="accent1">
                  <a:lumMod val="75000"/>
                </a:schemeClr>
              </a:solidFill>
            </a:endParaRPr>
          </a:p>
          <a:p>
            <a:r>
              <a:rPr lang="zh-CN" altLang="en-US" sz="2000" b="1" dirty="0" smtClean="0">
                <a:solidFill>
                  <a:schemeClr val="accent1">
                    <a:lumMod val="75000"/>
                  </a:schemeClr>
                </a:solidFill>
              </a:rPr>
              <a:t>（</a:t>
            </a:r>
            <a:r>
              <a:rPr lang="en-US" altLang="zh-CN" sz="2000" b="1" dirty="0" smtClean="0">
                <a:solidFill>
                  <a:schemeClr val="accent1">
                    <a:lumMod val="75000"/>
                  </a:schemeClr>
                </a:solidFill>
              </a:rPr>
              <a:t>4</a:t>
            </a:r>
            <a:r>
              <a:rPr lang="zh-CN" altLang="en-US" sz="2000" b="1" dirty="0" smtClean="0">
                <a:solidFill>
                  <a:schemeClr val="accent1">
                    <a:lumMod val="75000"/>
                  </a:schemeClr>
                </a:solidFill>
              </a:rPr>
              <a:t>）吧台区电脑、电视、台面干净无灰尘，物品不凌乱，井井有条 </a:t>
            </a:r>
            <a:endParaRPr lang="en-US" altLang="zh-CN" sz="2000" b="1" dirty="0" smtClean="0">
              <a:solidFill>
                <a:schemeClr val="accent1">
                  <a:lumMod val="75000"/>
                </a:schemeClr>
              </a:solidFill>
            </a:endParaRPr>
          </a:p>
          <a:p>
            <a:endParaRPr lang="en-US" altLang="zh-CN" sz="2000" b="1" dirty="0" smtClean="0">
              <a:solidFill>
                <a:schemeClr val="accent1">
                  <a:lumMod val="75000"/>
                </a:schemeClr>
              </a:solidFill>
            </a:endParaRPr>
          </a:p>
          <a:p>
            <a:r>
              <a:rPr lang="zh-CN" altLang="en-US" sz="2000" b="1" dirty="0" smtClean="0">
                <a:solidFill>
                  <a:schemeClr val="accent1">
                    <a:lumMod val="75000"/>
                  </a:schemeClr>
                </a:solidFill>
              </a:rPr>
              <a:t>（</a:t>
            </a:r>
            <a:r>
              <a:rPr lang="en-US" altLang="zh-CN" sz="2000" b="1" dirty="0" smtClean="0">
                <a:solidFill>
                  <a:schemeClr val="accent1">
                    <a:lumMod val="75000"/>
                  </a:schemeClr>
                </a:solidFill>
              </a:rPr>
              <a:t>5</a:t>
            </a:r>
            <a:r>
              <a:rPr lang="zh-CN" altLang="en-US" sz="2000" b="1" dirty="0" smtClean="0">
                <a:solidFill>
                  <a:schemeClr val="accent1">
                    <a:lumMod val="75000"/>
                  </a:schemeClr>
                </a:solidFill>
              </a:rPr>
              <a:t>）垃圾桶加垃圾袋、外表干净且垃圾无溢出，并且桶的四周和底部没有残渣出现。</a:t>
            </a:r>
            <a:endParaRPr lang="zh-CN" altLang="en-US" sz="2000" b="1" dirty="0">
              <a:solidFill>
                <a:schemeClr val="accent1">
                  <a:lumMod val="75000"/>
                </a:schemeClr>
              </a:solidFill>
            </a:endParaRPr>
          </a:p>
        </p:txBody>
      </p:sp>
      <p:pic>
        <p:nvPicPr>
          <p:cNvPr id="9" name="图片 8" descr="6.jpg"/>
          <p:cNvPicPr>
            <a:picLocks noChangeAspect="1"/>
          </p:cNvPicPr>
          <p:nvPr/>
        </p:nvPicPr>
        <p:blipFill>
          <a:blip r:embed="rId3" cstate="print"/>
          <a:stretch>
            <a:fillRect/>
          </a:stretch>
        </p:blipFill>
        <p:spPr>
          <a:xfrm>
            <a:off x="2237554" y="1357298"/>
            <a:ext cx="3714775" cy="2089561"/>
          </a:xfrm>
          <a:prstGeom prst="rect">
            <a:avLst/>
          </a:prstGeom>
        </p:spPr>
      </p:pic>
      <p:pic>
        <p:nvPicPr>
          <p:cNvPr id="11" name="图片 10" descr="1.jpg"/>
          <p:cNvPicPr>
            <a:picLocks noChangeAspect="1"/>
          </p:cNvPicPr>
          <p:nvPr/>
        </p:nvPicPr>
        <p:blipFill>
          <a:blip r:embed="rId4" cstate="print"/>
          <a:stretch>
            <a:fillRect/>
          </a:stretch>
        </p:blipFill>
        <p:spPr>
          <a:xfrm>
            <a:off x="451604" y="4143380"/>
            <a:ext cx="3937027" cy="2214578"/>
          </a:xfrm>
          <a:prstGeom prst="rect">
            <a:avLst/>
          </a:prstGeom>
        </p:spPr>
      </p:pic>
    </p:spTree>
  </p:cSld>
  <p:clrMapOvr>
    <a:masterClrMapping/>
  </p:clrMapOvr>
  <mc:AlternateContent xmlns:mc="http://schemas.openxmlformats.org/markup-compatibility/2006">
    <mc:Choice xmlns:p14="http://schemas.microsoft.com/office/powerpoint/2010/main" xmlns="" Requires="p14">
      <p:transition spd="slow" p14:dur="1100">
        <p14:switch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afterEffect">
                                  <p:stCondLst>
                                    <p:cond delay="0"/>
                                  </p:stCondLst>
                                  <p:iterate type="lt">
                                    <p:tmPct val="10000"/>
                                  </p:iterate>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fltVal val="0"/>
                                          </p:val>
                                        </p:tav>
                                        <p:tav tm="100000">
                                          <p:val>
                                            <p:strVal val="#ppt_w"/>
                                          </p:val>
                                        </p:tav>
                                      </p:tavLst>
                                    </p:anim>
                                    <p:anim calcmode="lin" valueType="num">
                                      <p:cBhvr>
                                        <p:cTn id="8" dur="500" fill="hold"/>
                                        <p:tgtEl>
                                          <p:spTgt spid="13"/>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ldLvl="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descr="timg (18).jpg"/>
          <p:cNvPicPr>
            <a:picLocks noChangeAspect="1"/>
          </p:cNvPicPr>
          <p:nvPr/>
        </p:nvPicPr>
        <p:blipFill>
          <a:blip r:embed="rId2"/>
          <a:stretch>
            <a:fillRect/>
          </a:stretch>
        </p:blipFill>
        <p:spPr>
          <a:xfrm>
            <a:off x="380166" y="1429520"/>
            <a:ext cx="5715040" cy="5142752"/>
          </a:xfrm>
          <a:prstGeom prst="rect">
            <a:avLst/>
          </a:prstGeom>
        </p:spPr>
      </p:pic>
      <p:sp>
        <p:nvSpPr>
          <p:cNvPr id="13" name="文本框 3"/>
          <p:cNvSpPr txBox="1"/>
          <p:nvPr/>
        </p:nvSpPr>
        <p:spPr>
          <a:xfrm>
            <a:off x="1630680" y="404495"/>
            <a:ext cx="4321650" cy="584775"/>
          </a:xfrm>
          <a:prstGeom prst="rect">
            <a:avLst/>
          </a:prstGeom>
          <a:noFill/>
          <a:ln>
            <a:solidFill>
              <a:schemeClr val="accent1"/>
            </a:solidFill>
          </a:ln>
          <a:effectLst/>
        </p:spPr>
        <p:txBody>
          <a:bodyPr wrap="square" rtlCol="0">
            <a:spAutoFit/>
          </a:bodyPr>
          <a:lstStyle>
            <a:defPPr>
              <a:defRPr lang="zh-CN"/>
            </a:defPPr>
            <a:lvl1pPr algn="ctr">
              <a:defRPr sz="3200" b="1">
                <a:gradFill flip="none" rotWithShape="1">
                  <a:gsLst>
                    <a:gs pos="100000">
                      <a:srgbClr val="04B5EC"/>
                    </a:gs>
                    <a:gs pos="23000">
                      <a:srgbClr val="00C88A"/>
                    </a:gs>
                  </a:gsLst>
                  <a:lin ang="0" scaled="1"/>
                  <a:tileRect/>
                </a:gradFill>
                <a:latin typeface="微软雅黑" panose="020B0503020204020204" pitchFamily="34" charset="-122"/>
                <a:ea typeface="微软雅黑" panose="020B0503020204020204" pitchFamily="34" charset="-122"/>
              </a:defRPr>
            </a:lvl1pPr>
          </a:lstStyle>
          <a:p>
            <a:pPr algn="dist"/>
            <a:r>
              <a:rPr lang="zh-CN" altLang="en-US" dirty="0" smtClean="0">
                <a:solidFill>
                  <a:schemeClr val="accent1">
                    <a:lumMod val="75000"/>
                  </a:schemeClr>
                </a:solidFill>
              </a:rPr>
              <a:t>三．食品安全管理标准</a:t>
            </a:r>
            <a:endParaRPr lang="zh-CN" altLang="en-US" dirty="0">
              <a:solidFill>
                <a:schemeClr val="accent1">
                  <a:lumMod val="75000"/>
                </a:schemeClr>
              </a:solidFill>
            </a:endParaRPr>
          </a:p>
        </p:txBody>
      </p:sp>
      <p:sp>
        <p:nvSpPr>
          <p:cNvPr id="14" name="矩形 13"/>
          <p:cNvSpPr/>
          <p:nvPr/>
        </p:nvSpPr>
        <p:spPr>
          <a:xfrm>
            <a:off x="0" y="445023"/>
            <a:ext cx="1198662" cy="504056"/>
          </a:xfrm>
          <a:prstGeom prst="rect">
            <a:avLst/>
          </a:prstGeom>
          <a:solidFill>
            <a:schemeClr val="accent1">
              <a:lumMod val="75000"/>
            </a:schemeClr>
          </a:solidFill>
          <a:ln>
            <a:noFill/>
          </a:ln>
          <a:effectLst>
            <a:outerShdw blurRad="152400" dist="63500" dir="2700000" sx="101000" sy="101000" algn="tl"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smtClean="0">
                <a:solidFill>
                  <a:srgbClr val="FFC000"/>
                </a:solidFill>
              </a:rPr>
              <a:t>王贵仁</a:t>
            </a:r>
            <a:endParaRPr lang="zh-CN" altLang="en-US" sz="1600" b="1" dirty="0">
              <a:solidFill>
                <a:srgbClr val="FFC000"/>
              </a:solidFill>
            </a:endParaRPr>
          </a:p>
        </p:txBody>
      </p:sp>
      <p:sp>
        <p:nvSpPr>
          <p:cNvPr id="15" name="矩形 14"/>
          <p:cNvSpPr/>
          <p:nvPr/>
        </p:nvSpPr>
        <p:spPr>
          <a:xfrm>
            <a:off x="1342678" y="445023"/>
            <a:ext cx="144016" cy="504056"/>
          </a:xfrm>
          <a:prstGeom prst="rect">
            <a:avLst/>
          </a:prstGeom>
          <a:solidFill>
            <a:schemeClr val="accent1">
              <a:lumMod val="75000"/>
            </a:schemeClr>
          </a:solidFill>
          <a:ln>
            <a:noFill/>
          </a:ln>
          <a:effectLst>
            <a:outerShdw blurRad="152400" dist="63500" dir="2700000" sx="101000" sy="101000" algn="tl"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accent1">
                  <a:lumMod val="75000"/>
                </a:schemeClr>
              </a:solidFill>
            </a:endParaRPr>
          </a:p>
        </p:txBody>
      </p:sp>
      <p:sp>
        <p:nvSpPr>
          <p:cNvPr id="10" name="矩形 9"/>
          <p:cNvSpPr/>
          <p:nvPr/>
        </p:nvSpPr>
        <p:spPr>
          <a:xfrm>
            <a:off x="6095206" y="1428737"/>
            <a:ext cx="6000792" cy="4708981"/>
          </a:xfrm>
          <a:prstGeom prst="rect">
            <a:avLst/>
          </a:prstGeom>
        </p:spPr>
        <p:txBody>
          <a:bodyPr wrap="square">
            <a:spAutoFit/>
          </a:bodyPr>
          <a:lstStyle/>
          <a:p>
            <a:r>
              <a:rPr lang="en-US" altLang="zh-CN" sz="2000" b="1" dirty="0" smtClean="0">
                <a:solidFill>
                  <a:schemeClr val="accent1">
                    <a:lumMod val="75000"/>
                  </a:schemeClr>
                </a:solidFill>
              </a:rPr>
              <a:t>4. </a:t>
            </a:r>
            <a:r>
              <a:rPr lang="zh-CN" altLang="en-US" sz="2000" b="1" dirty="0" smtClean="0">
                <a:solidFill>
                  <a:schemeClr val="accent1">
                    <a:lumMod val="75000"/>
                  </a:schemeClr>
                </a:solidFill>
              </a:rPr>
              <a:t>用具清洁消毒 </a:t>
            </a:r>
            <a:endParaRPr lang="en-US" altLang="zh-CN" sz="2000" b="1" dirty="0" smtClean="0">
              <a:solidFill>
                <a:schemeClr val="accent1">
                  <a:lumMod val="75000"/>
                </a:schemeClr>
              </a:solidFill>
            </a:endParaRPr>
          </a:p>
          <a:p>
            <a:endParaRPr lang="en-US" altLang="zh-CN" sz="2000" b="1" dirty="0" smtClean="0">
              <a:solidFill>
                <a:schemeClr val="accent1">
                  <a:lumMod val="75000"/>
                </a:schemeClr>
              </a:solidFill>
            </a:endParaRPr>
          </a:p>
          <a:p>
            <a:r>
              <a:rPr lang="zh-CN" altLang="en-US" sz="2000" b="1" dirty="0" smtClean="0">
                <a:solidFill>
                  <a:schemeClr val="accent1">
                    <a:lumMod val="75000"/>
                  </a:schemeClr>
                </a:solidFill>
              </a:rPr>
              <a:t>（</a:t>
            </a:r>
            <a:r>
              <a:rPr lang="en-US" altLang="zh-CN" sz="2000" b="1" dirty="0" smtClean="0">
                <a:solidFill>
                  <a:schemeClr val="accent1">
                    <a:lumMod val="75000"/>
                  </a:schemeClr>
                </a:solidFill>
              </a:rPr>
              <a:t>1</a:t>
            </a:r>
            <a:r>
              <a:rPr lang="zh-CN" altLang="en-US" sz="2000" b="1" dirty="0" smtClean="0">
                <a:solidFill>
                  <a:schemeClr val="accent1">
                    <a:lumMod val="75000"/>
                  </a:schemeClr>
                </a:solidFill>
              </a:rPr>
              <a:t>）食品用具、容器、包装材料要安全、无害，保持清洁，防止食品污染，并符合保证食品安全所需的温度 等特殊要求。 </a:t>
            </a:r>
            <a:endParaRPr lang="en-US" altLang="zh-CN" sz="2000" b="1" dirty="0" smtClean="0">
              <a:solidFill>
                <a:schemeClr val="accent1">
                  <a:lumMod val="75000"/>
                </a:schemeClr>
              </a:solidFill>
            </a:endParaRPr>
          </a:p>
          <a:p>
            <a:endParaRPr lang="en-US" altLang="zh-CN" sz="2000" b="1" dirty="0" smtClean="0">
              <a:solidFill>
                <a:schemeClr val="accent1">
                  <a:lumMod val="75000"/>
                </a:schemeClr>
              </a:solidFill>
            </a:endParaRPr>
          </a:p>
          <a:p>
            <a:r>
              <a:rPr lang="zh-CN" altLang="en-US" sz="2000" b="1" dirty="0" smtClean="0">
                <a:solidFill>
                  <a:schemeClr val="accent1">
                    <a:lumMod val="75000"/>
                  </a:schemeClr>
                </a:solidFill>
              </a:rPr>
              <a:t>（</a:t>
            </a:r>
            <a:r>
              <a:rPr lang="en-US" altLang="zh-CN" sz="2000" b="1" dirty="0" smtClean="0">
                <a:solidFill>
                  <a:schemeClr val="accent1">
                    <a:lumMod val="75000"/>
                  </a:schemeClr>
                </a:solidFill>
              </a:rPr>
              <a:t>2</a:t>
            </a:r>
            <a:r>
              <a:rPr lang="zh-CN" altLang="en-US" sz="2000" b="1" dirty="0" smtClean="0">
                <a:solidFill>
                  <a:schemeClr val="accent1">
                    <a:lumMod val="75000"/>
                  </a:schemeClr>
                </a:solidFill>
              </a:rPr>
              <a:t>）食品用具要定期清洗、消毒。 </a:t>
            </a:r>
            <a:endParaRPr lang="en-US" altLang="zh-CN" sz="2000" b="1" dirty="0" smtClean="0">
              <a:solidFill>
                <a:schemeClr val="accent1">
                  <a:lumMod val="75000"/>
                </a:schemeClr>
              </a:solidFill>
            </a:endParaRPr>
          </a:p>
          <a:p>
            <a:endParaRPr lang="en-US" altLang="zh-CN" sz="2000" b="1" dirty="0" smtClean="0">
              <a:solidFill>
                <a:schemeClr val="accent1">
                  <a:lumMod val="75000"/>
                </a:schemeClr>
              </a:solidFill>
            </a:endParaRPr>
          </a:p>
          <a:p>
            <a:r>
              <a:rPr lang="zh-CN" altLang="en-US" sz="2000" b="1" dirty="0" smtClean="0">
                <a:solidFill>
                  <a:schemeClr val="accent1">
                    <a:lumMod val="75000"/>
                  </a:schemeClr>
                </a:solidFill>
              </a:rPr>
              <a:t>（</a:t>
            </a:r>
            <a:r>
              <a:rPr lang="en-US" altLang="zh-CN" sz="2000" b="1" dirty="0" smtClean="0">
                <a:solidFill>
                  <a:schemeClr val="accent1">
                    <a:lumMod val="75000"/>
                  </a:schemeClr>
                </a:solidFill>
              </a:rPr>
              <a:t>3</a:t>
            </a:r>
            <a:r>
              <a:rPr lang="zh-CN" altLang="en-US" sz="2000" b="1" dirty="0" smtClean="0">
                <a:solidFill>
                  <a:schemeClr val="accent1">
                    <a:lumMod val="75000"/>
                  </a:schemeClr>
                </a:solidFill>
              </a:rPr>
              <a:t>）食品用具要有专人保管、不混用不乱用。 </a:t>
            </a:r>
            <a:endParaRPr lang="en-US" altLang="zh-CN" sz="2000" b="1" dirty="0" smtClean="0">
              <a:solidFill>
                <a:schemeClr val="accent1">
                  <a:lumMod val="75000"/>
                </a:schemeClr>
              </a:solidFill>
            </a:endParaRPr>
          </a:p>
          <a:p>
            <a:endParaRPr lang="en-US" altLang="zh-CN" sz="2000" b="1" dirty="0" smtClean="0">
              <a:solidFill>
                <a:schemeClr val="accent1">
                  <a:lumMod val="75000"/>
                </a:schemeClr>
              </a:solidFill>
            </a:endParaRPr>
          </a:p>
          <a:p>
            <a:r>
              <a:rPr lang="zh-CN" altLang="en-US" sz="2000" b="1" dirty="0" smtClean="0">
                <a:solidFill>
                  <a:schemeClr val="accent1">
                    <a:lumMod val="75000"/>
                  </a:schemeClr>
                </a:solidFill>
              </a:rPr>
              <a:t>（</a:t>
            </a:r>
            <a:r>
              <a:rPr lang="en-US" altLang="zh-CN" sz="2000" b="1" dirty="0" smtClean="0">
                <a:solidFill>
                  <a:schemeClr val="accent1">
                    <a:lumMod val="75000"/>
                  </a:schemeClr>
                </a:solidFill>
              </a:rPr>
              <a:t>4</a:t>
            </a:r>
            <a:r>
              <a:rPr lang="zh-CN" altLang="en-US" sz="2000" b="1" dirty="0" smtClean="0">
                <a:solidFill>
                  <a:schemeClr val="accent1">
                    <a:lumMod val="75000"/>
                  </a:schemeClr>
                </a:solidFill>
              </a:rPr>
              <a:t>）食品冷藏、冷冻工具应定期保洁、洗刷、消毒，专人负责、专人管理。 </a:t>
            </a:r>
            <a:endParaRPr lang="en-US" altLang="zh-CN" sz="2000" b="1" dirty="0" smtClean="0">
              <a:solidFill>
                <a:schemeClr val="accent1">
                  <a:lumMod val="75000"/>
                </a:schemeClr>
              </a:solidFill>
            </a:endParaRPr>
          </a:p>
          <a:p>
            <a:endParaRPr lang="en-US" altLang="zh-CN" sz="2000" b="1" dirty="0" smtClean="0">
              <a:solidFill>
                <a:schemeClr val="accent1">
                  <a:lumMod val="75000"/>
                </a:schemeClr>
              </a:solidFill>
            </a:endParaRPr>
          </a:p>
          <a:p>
            <a:r>
              <a:rPr lang="zh-CN" altLang="en-US" sz="2000" b="1" dirty="0" smtClean="0">
                <a:solidFill>
                  <a:schemeClr val="accent1">
                    <a:lumMod val="75000"/>
                  </a:schemeClr>
                </a:solidFill>
              </a:rPr>
              <a:t>（</a:t>
            </a:r>
            <a:r>
              <a:rPr lang="en-US" altLang="zh-CN" sz="2000" b="1" dirty="0" smtClean="0">
                <a:solidFill>
                  <a:schemeClr val="accent1">
                    <a:lumMod val="75000"/>
                  </a:schemeClr>
                </a:solidFill>
              </a:rPr>
              <a:t>5</a:t>
            </a:r>
            <a:r>
              <a:rPr lang="zh-CN" altLang="en-US" sz="2000" b="1" dirty="0" smtClean="0">
                <a:solidFill>
                  <a:schemeClr val="accent1">
                    <a:lumMod val="75000"/>
                  </a:schemeClr>
                </a:solidFill>
              </a:rPr>
              <a:t>）食品用具清洗、消毒应定期检查、不定期抽查，对不符合食品安全标准要求的用具及时更换。</a:t>
            </a:r>
            <a:endParaRPr lang="zh-CN" altLang="en-US" sz="2000" b="1" dirty="0">
              <a:solidFill>
                <a:schemeClr val="accent1">
                  <a:lumMod val="75000"/>
                </a:schemeClr>
              </a:solidFill>
            </a:endParaRPr>
          </a:p>
        </p:txBody>
      </p:sp>
      <p:pic>
        <p:nvPicPr>
          <p:cNvPr id="8" name="图片 7" descr="微信图片_20180919150148.jpg"/>
          <p:cNvPicPr>
            <a:picLocks noChangeAspect="1"/>
          </p:cNvPicPr>
          <p:nvPr/>
        </p:nvPicPr>
        <p:blipFill>
          <a:blip r:embed="rId3"/>
          <a:stretch>
            <a:fillRect/>
          </a:stretch>
        </p:blipFill>
        <p:spPr>
          <a:xfrm>
            <a:off x="2737653" y="1500174"/>
            <a:ext cx="3286115" cy="2143140"/>
          </a:xfrm>
          <a:prstGeom prst="rect">
            <a:avLst/>
          </a:prstGeom>
        </p:spPr>
      </p:pic>
      <p:pic>
        <p:nvPicPr>
          <p:cNvPr id="9" name="图片 8" descr="微信图片_20180919150209.jpg"/>
          <p:cNvPicPr>
            <a:picLocks noChangeAspect="1"/>
          </p:cNvPicPr>
          <p:nvPr/>
        </p:nvPicPr>
        <p:blipFill>
          <a:blip r:embed="rId4"/>
          <a:stretch>
            <a:fillRect/>
          </a:stretch>
        </p:blipFill>
        <p:spPr>
          <a:xfrm>
            <a:off x="451604" y="4214818"/>
            <a:ext cx="3429023" cy="2214578"/>
          </a:xfrm>
          <a:prstGeom prst="rect">
            <a:avLst/>
          </a:prstGeom>
        </p:spPr>
      </p:pic>
    </p:spTree>
  </p:cSld>
  <p:clrMapOvr>
    <a:masterClrMapping/>
  </p:clrMapOvr>
  <mc:AlternateContent xmlns:mc="http://schemas.openxmlformats.org/markup-compatibility/2006">
    <mc:Choice xmlns:p14="http://schemas.microsoft.com/office/powerpoint/2010/main" xmlns="" Requires="p14">
      <p:transition spd="slow" p14:dur="1100">
        <p14:switch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afterEffect">
                                  <p:stCondLst>
                                    <p:cond delay="0"/>
                                  </p:stCondLst>
                                  <p:iterate type="lt">
                                    <p:tmPct val="10000"/>
                                  </p:iterate>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fltVal val="0"/>
                                          </p:val>
                                        </p:tav>
                                        <p:tav tm="100000">
                                          <p:val>
                                            <p:strVal val="#ppt_w"/>
                                          </p:val>
                                        </p:tav>
                                      </p:tavLst>
                                    </p:anim>
                                    <p:anim calcmode="lin" valueType="num">
                                      <p:cBhvr>
                                        <p:cTn id="8" dur="500" fill="hold"/>
                                        <p:tgtEl>
                                          <p:spTgt spid="13"/>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ldLvl="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descr="timg (18).jpg"/>
          <p:cNvPicPr>
            <a:picLocks noChangeAspect="1"/>
          </p:cNvPicPr>
          <p:nvPr/>
        </p:nvPicPr>
        <p:blipFill>
          <a:blip r:embed="rId2"/>
          <a:stretch>
            <a:fillRect/>
          </a:stretch>
        </p:blipFill>
        <p:spPr>
          <a:xfrm>
            <a:off x="451604" y="1357297"/>
            <a:ext cx="5500726" cy="5178697"/>
          </a:xfrm>
          <a:prstGeom prst="rect">
            <a:avLst/>
          </a:prstGeom>
        </p:spPr>
      </p:pic>
      <p:sp>
        <p:nvSpPr>
          <p:cNvPr id="13" name="文本框 3"/>
          <p:cNvSpPr txBox="1"/>
          <p:nvPr/>
        </p:nvSpPr>
        <p:spPr>
          <a:xfrm>
            <a:off x="1630680" y="404495"/>
            <a:ext cx="4321650" cy="584775"/>
          </a:xfrm>
          <a:prstGeom prst="rect">
            <a:avLst/>
          </a:prstGeom>
          <a:noFill/>
          <a:ln>
            <a:solidFill>
              <a:schemeClr val="accent1"/>
            </a:solidFill>
          </a:ln>
          <a:effectLst/>
        </p:spPr>
        <p:txBody>
          <a:bodyPr wrap="square" rtlCol="0">
            <a:spAutoFit/>
          </a:bodyPr>
          <a:lstStyle>
            <a:defPPr>
              <a:defRPr lang="zh-CN"/>
            </a:defPPr>
            <a:lvl1pPr algn="ctr">
              <a:defRPr sz="3200" b="1">
                <a:gradFill flip="none" rotWithShape="1">
                  <a:gsLst>
                    <a:gs pos="100000">
                      <a:srgbClr val="04B5EC"/>
                    </a:gs>
                    <a:gs pos="23000">
                      <a:srgbClr val="00C88A"/>
                    </a:gs>
                  </a:gsLst>
                  <a:lin ang="0" scaled="1"/>
                  <a:tileRect/>
                </a:gradFill>
                <a:latin typeface="微软雅黑" panose="020B0503020204020204" pitchFamily="34" charset="-122"/>
                <a:ea typeface="微软雅黑" panose="020B0503020204020204" pitchFamily="34" charset="-122"/>
              </a:defRPr>
            </a:lvl1pPr>
          </a:lstStyle>
          <a:p>
            <a:pPr algn="dist"/>
            <a:r>
              <a:rPr lang="zh-CN" altLang="en-US" dirty="0" smtClean="0">
                <a:solidFill>
                  <a:schemeClr val="accent1">
                    <a:lumMod val="75000"/>
                  </a:schemeClr>
                </a:solidFill>
              </a:rPr>
              <a:t>三．食品安全管理标准</a:t>
            </a:r>
            <a:endParaRPr lang="zh-CN" altLang="en-US" dirty="0">
              <a:solidFill>
                <a:schemeClr val="accent1">
                  <a:lumMod val="75000"/>
                </a:schemeClr>
              </a:solidFill>
            </a:endParaRPr>
          </a:p>
        </p:txBody>
      </p:sp>
      <p:sp>
        <p:nvSpPr>
          <p:cNvPr id="14" name="矩形 13"/>
          <p:cNvSpPr/>
          <p:nvPr/>
        </p:nvSpPr>
        <p:spPr>
          <a:xfrm>
            <a:off x="0" y="445023"/>
            <a:ext cx="1198662" cy="504056"/>
          </a:xfrm>
          <a:prstGeom prst="rect">
            <a:avLst/>
          </a:prstGeom>
          <a:solidFill>
            <a:schemeClr val="accent1">
              <a:lumMod val="75000"/>
            </a:schemeClr>
          </a:solidFill>
          <a:ln>
            <a:noFill/>
          </a:ln>
          <a:effectLst>
            <a:outerShdw blurRad="152400" dist="63500" dir="2700000" sx="101000" sy="101000" algn="tl"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smtClean="0">
                <a:solidFill>
                  <a:srgbClr val="FFC000"/>
                </a:solidFill>
              </a:rPr>
              <a:t>王贵仁</a:t>
            </a:r>
            <a:endParaRPr lang="zh-CN" altLang="en-US" sz="1600" b="1" dirty="0">
              <a:solidFill>
                <a:srgbClr val="FFC000"/>
              </a:solidFill>
            </a:endParaRPr>
          </a:p>
        </p:txBody>
      </p:sp>
      <p:sp>
        <p:nvSpPr>
          <p:cNvPr id="15" name="矩形 14"/>
          <p:cNvSpPr/>
          <p:nvPr/>
        </p:nvSpPr>
        <p:spPr>
          <a:xfrm>
            <a:off x="1342678" y="445023"/>
            <a:ext cx="144016" cy="504056"/>
          </a:xfrm>
          <a:prstGeom prst="rect">
            <a:avLst/>
          </a:prstGeom>
          <a:solidFill>
            <a:schemeClr val="accent1">
              <a:lumMod val="75000"/>
            </a:schemeClr>
          </a:solidFill>
          <a:ln>
            <a:noFill/>
          </a:ln>
          <a:effectLst>
            <a:outerShdw blurRad="152400" dist="63500" dir="2700000" sx="101000" sy="101000" algn="tl"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accent1">
                  <a:lumMod val="75000"/>
                </a:schemeClr>
              </a:solidFill>
            </a:endParaRPr>
          </a:p>
        </p:txBody>
      </p:sp>
      <p:sp>
        <p:nvSpPr>
          <p:cNvPr id="10" name="矩形 9"/>
          <p:cNvSpPr/>
          <p:nvPr/>
        </p:nvSpPr>
        <p:spPr>
          <a:xfrm>
            <a:off x="6095206" y="1285860"/>
            <a:ext cx="6000792" cy="5324535"/>
          </a:xfrm>
          <a:prstGeom prst="rect">
            <a:avLst/>
          </a:prstGeom>
        </p:spPr>
        <p:txBody>
          <a:bodyPr wrap="square">
            <a:spAutoFit/>
          </a:bodyPr>
          <a:lstStyle/>
          <a:p>
            <a:r>
              <a:rPr lang="zh-CN" altLang="en-US" sz="2000" b="1" dirty="0" smtClean="0">
                <a:solidFill>
                  <a:schemeClr val="tx2"/>
                </a:solidFill>
              </a:rPr>
              <a:t>四．病虫害控制 我们必须确保餐厅无害虫入侵，如老鼠、昆虫这些害虫所携带的有害微生物会污染食品和食品表面。可通过以下 措施做到：</a:t>
            </a:r>
            <a:endParaRPr lang="en-US" altLang="zh-CN" sz="2000" b="1" dirty="0" smtClean="0">
              <a:solidFill>
                <a:schemeClr val="tx2"/>
              </a:solidFill>
            </a:endParaRPr>
          </a:p>
          <a:p>
            <a:endParaRPr lang="en-US" altLang="zh-CN" sz="2000" b="1" dirty="0" smtClean="0">
              <a:solidFill>
                <a:schemeClr val="tx2"/>
              </a:solidFill>
            </a:endParaRPr>
          </a:p>
          <a:p>
            <a:pPr marL="457200" indent="-457200"/>
            <a:r>
              <a:rPr lang="en-US" altLang="zh-CN" sz="2000" b="1" dirty="0" smtClean="0">
                <a:solidFill>
                  <a:schemeClr val="tx2"/>
                </a:solidFill>
              </a:rPr>
              <a:t>1.</a:t>
            </a:r>
            <a:r>
              <a:rPr lang="zh-CN" altLang="en-US" sz="2000" b="1" dirty="0" smtClean="0">
                <a:solidFill>
                  <a:schemeClr val="tx2"/>
                </a:solidFill>
              </a:rPr>
              <a:t>保持餐厅结构完好、清洁且卫生 </a:t>
            </a:r>
            <a:endParaRPr lang="en-US" altLang="zh-CN" sz="2000" b="1" dirty="0" smtClean="0">
              <a:solidFill>
                <a:schemeClr val="tx2"/>
              </a:solidFill>
            </a:endParaRPr>
          </a:p>
          <a:p>
            <a:pPr marL="457200" indent="-457200"/>
            <a:r>
              <a:rPr lang="en-US" altLang="zh-CN" sz="2000" b="1" dirty="0" smtClean="0">
                <a:solidFill>
                  <a:schemeClr val="tx2"/>
                </a:solidFill>
              </a:rPr>
              <a:t>2. </a:t>
            </a:r>
            <a:r>
              <a:rPr lang="zh-CN" altLang="en-US" sz="2000" b="1" dirty="0" smtClean="0">
                <a:solidFill>
                  <a:schemeClr val="tx2"/>
                </a:solidFill>
              </a:rPr>
              <a:t>从经核准的供应商和经销处采购食品和产品 </a:t>
            </a:r>
            <a:endParaRPr lang="en-US" altLang="zh-CN" sz="2000" b="1" dirty="0" smtClean="0">
              <a:solidFill>
                <a:schemeClr val="tx2"/>
              </a:solidFill>
            </a:endParaRPr>
          </a:p>
          <a:p>
            <a:pPr marL="457200" indent="-457200"/>
            <a:r>
              <a:rPr lang="en-US" altLang="zh-CN" sz="2000" b="1" dirty="0" smtClean="0">
                <a:solidFill>
                  <a:schemeClr val="tx2"/>
                </a:solidFill>
              </a:rPr>
              <a:t>3. </a:t>
            </a:r>
            <a:r>
              <a:rPr lang="zh-CN" altLang="en-US" sz="2000" b="1" dirty="0" smtClean="0">
                <a:solidFill>
                  <a:schemeClr val="tx2"/>
                </a:solidFill>
              </a:rPr>
              <a:t>不使用时门窗关闭</a:t>
            </a:r>
            <a:endParaRPr lang="en-US" altLang="zh-CN" sz="2000" b="1" dirty="0" smtClean="0">
              <a:solidFill>
                <a:schemeClr val="tx2"/>
              </a:solidFill>
            </a:endParaRPr>
          </a:p>
          <a:p>
            <a:pPr marL="457200" indent="-457200"/>
            <a:r>
              <a:rPr lang="en-US" altLang="zh-CN" sz="2000" b="1" dirty="0" smtClean="0">
                <a:solidFill>
                  <a:schemeClr val="tx2"/>
                </a:solidFill>
              </a:rPr>
              <a:t>4. </a:t>
            </a:r>
            <a:r>
              <a:rPr lang="zh-CN" altLang="en-US" sz="2000" b="1" dirty="0" smtClean="0">
                <a:solidFill>
                  <a:schemeClr val="tx2"/>
                </a:solidFill>
              </a:rPr>
              <a:t>及时清洁食品碎屑 </a:t>
            </a:r>
            <a:endParaRPr lang="en-US" altLang="zh-CN" sz="2000" b="1" dirty="0" smtClean="0">
              <a:solidFill>
                <a:schemeClr val="tx2"/>
              </a:solidFill>
            </a:endParaRPr>
          </a:p>
          <a:p>
            <a:pPr marL="457200" indent="-457200"/>
            <a:r>
              <a:rPr lang="en-US" altLang="zh-CN" sz="2000" b="1" dirty="0" smtClean="0">
                <a:solidFill>
                  <a:schemeClr val="tx2"/>
                </a:solidFill>
              </a:rPr>
              <a:t>5. </a:t>
            </a:r>
            <a:r>
              <a:rPr lang="zh-CN" altLang="en-US" sz="2000" b="1" dirty="0" smtClean="0">
                <a:solidFill>
                  <a:schemeClr val="tx2"/>
                </a:solidFill>
              </a:rPr>
              <a:t>保持清洁工具干净且干燥 </a:t>
            </a:r>
            <a:endParaRPr lang="en-US" altLang="zh-CN" sz="2000" b="1" dirty="0" smtClean="0">
              <a:solidFill>
                <a:schemeClr val="tx2"/>
              </a:solidFill>
            </a:endParaRPr>
          </a:p>
          <a:p>
            <a:pPr marL="457200" indent="-457200"/>
            <a:r>
              <a:rPr lang="en-US" altLang="zh-CN" sz="2000" b="1" dirty="0" smtClean="0">
                <a:solidFill>
                  <a:schemeClr val="tx2"/>
                </a:solidFill>
              </a:rPr>
              <a:t>6. </a:t>
            </a:r>
            <a:r>
              <a:rPr lang="zh-CN" altLang="en-US" sz="2000" b="1" dirty="0" smtClean="0">
                <a:solidFill>
                  <a:schemeClr val="tx2"/>
                </a:solidFill>
              </a:rPr>
              <a:t>将食品和原材料储存在离地至少 </a:t>
            </a:r>
            <a:r>
              <a:rPr lang="en-US" altLang="zh-CN" sz="2000" b="1" dirty="0" smtClean="0">
                <a:solidFill>
                  <a:schemeClr val="tx2"/>
                </a:solidFill>
              </a:rPr>
              <a:t>10 </a:t>
            </a:r>
            <a:r>
              <a:rPr lang="zh-CN" altLang="en-US" sz="2000" b="1" dirty="0" smtClean="0">
                <a:solidFill>
                  <a:schemeClr val="tx2"/>
                </a:solidFill>
              </a:rPr>
              <a:t>厘米地方 </a:t>
            </a:r>
            <a:endParaRPr lang="en-US" altLang="zh-CN" sz="2000" b="1" dirty="0" smtClean="0">
              <a:solidFill>
                <a:schemeClr val="tx2"/>
              </a:solidFill>
            </a:endParaRPr>
          </a:p>
          <a:p>
            <a:pPr marL="457200" indent="-457200"/>
            <a:r>
              <a:rPr lang="en-US" altLang="zh-CN" sz="2000" b="1" dirty="0" smtClean="0">
                <a:solidFill>
                  <a:schemeClr val="tx2"/>
                </a:solidFill>
              </a:rPr>
              <a:t>7. </a:t>
            </a:r>
            <a:r>
              <a:rPr lang="zh-CN" altLang="en-US" sz="2000" b="1" dirty="0" smtClean="0">
                <a:solidFill>
                  <a:schemeClr val="tx2"/>
                </a:solidFill>
              </a:rPr>
              <a:t>保持工作区清洁干净 </a:t>
            </a:r>
            <a:endParaRPr lang="en-US" altLang="zh-CN" sz="2000" b="1" dirty="0" smtClean="0">
              <a:solidFill>
                <a:schemeClr val="tx2"/>
              </a:solidFill>
            </a:endParaRPr>
          </a:p>
          <a:p>
            <a:pPr marL="457200" indent="-457200"/>
            <a:r>
              <a:rPr lang="en-US" altLang="zh-CN" sz="2000" b="1" dirty="0" smtClean="0">
                <a:solidFill>
                  <a:schemeClr val="tx2"/>
                </a:solidFill>
              </a:rPr>
              <a:t>8. </a:t>
            </a:r>
            <a:r>
              <a:rPr lang="zh-CN" altLang="en-US" sz="2000" b="1" dirty="0" smtClean="0">
                <a:solidFill>
                  <a:schemeClr val="tx2"/>
                </a:solidFill>
              </a:rPr>
              <a:t>定期清空垃圾桶并清洁外围区域 </a:t>
            </a:r>
            <a:endParaRPr lang="en-US" altLang="zh-CN" sz="2000" b="1" dirty="0" smtClean="0">
              <a:solidFill>
                <a:schemeClr val="tx2"/>
              </a:solidFill>
            </a:endParaRPr>
          </a:p>
          <a:p>
            <a:pPr marL="457200" indent="-457200"/>
            <a:r>
              <a:rPr lang="en-US" altLang="zh-CN" sz="2000" b="1" dirty="0" smtClean="0">
                <a:solidFill>
                  <a:schemeClr val="tx2"/>
                </a:solidFill>
              </a:rPr>
              <a:t>9. </a:t>
            </a:r>
            <a:r>
              <a:rPr lang="zh-CN" altLang="en-US" sz="2000" b="1" dirty="0" smtClean="0">
                <a:solidFill>
                  <a:schemeClr val="tx2"/>
                </a:solidFill>
              </a:rPr>
              <a:t>保持垃圾箱干净、卫生且盖子紧盖 </a:t>
            </a:r>
            <a:endParaRPr lang="en-US" altLang="zh-CN" sz="2000" b="1" dirty="0" smtClean="0">
              <a:solidFill>
                <a:schemeClr val="tx2"/>
              </a:solidFill>
            </a:endParaRPr>
          </a:p>
          <a:p>
            <a:pPr marL="457200" indent="-457200"/>
            <a:r>
              <a:rPr lang="en-US" altLang="zh-CN" sz="2000" b="1" dirty="0" smtClean="0">
                <a:solidFill>
                  <a:schemeClr val="tx2"/>
                </a:solidFill>
              </a:rPr>
              <a:t>10. </a:t>
            </a:r>
            <a:r>
              <a:rPr lang="zh-CN" altLang="en-US" sz="2000" b="1" dirty="0" smtClean="0">
                <a:solidFill>
                  <a:schemeClr val="tx2"/>
                </a:solidFill>
              </a:rPr>
              <a:t>定期让授权的控制害虫操作员杀虫 注：如果发现病虫害活动迹象，如损坏的食品或是包装、活的或是死的害虫、害虫痕迹或其他证据，通知餐厅店长，做防御应对处理。</a:t>
            </a:r>
            <a:endParaRPr lang="zh-CN" altLang="en-US" sz="2000" b="1" dirty="0">
              <a:solidFill>
                <a:schemeClr val="tx2"/>
              </a:solidFill>
            </a:endParaRPr>
          </a:p>
        </p:txBody>
      </p:sp>
      <p:pic>
        <p:nvPicPr>
          <p:cNvPr id="17" name="图片 16" descr="微信图片_20181023193141.png"/>
          <p:cNvPicPr>
            <a:picLocks noChangeAspect="1"/>
          </p:cNvPicPr>
          <p:nvPr/>
        </p:nvPicPr>
        <p:blipFill>
          <a:blip r:embed="rId3"/>
          <a:stretch>
            <a:fillRect/>
          </a:stretch>
        </p:blipFill>
        <p:spPr>
          <a:xfrm>
            <a:off x="3380562" y="1357298"/>
            <a:ext cx="2286016" cy="3296110"/>
          </a:xfrm>
          <a:prstGeom prst="rect">
            <a:avLst/>
          </a:prstGeom>
        </p:spPr>
      </p:pic>
      <p:pic>
        <p:nvPicPr>
          <p:cNvPr id="18" name="图片 17" descr="微信图片_20181023193149.png"/>
          <p:cNvPicPr>
            <a:picLocks noChangeAspect="1"/>
          </p:cNvPicPr>
          <p:nvPr/>
        </p:nvPicPr>
        <p:blipFill>
          <a:blip r:embed="rId4"/>
          <a:stretch>
            <a:fillRect/>
          </a:stretch>
        </p:blipFill>
        <p:spPr>
          <a:xfrm>
            <a:off x="808794" y="3000372"/>
            <a:ext cx="2195810" cy="3500462"/>
          </a:xfrm>
          <a:prstGeom prst="rect">
            <a:avLst/>
          </a:prstGeom>
        </p:spPr>
      </p:pic>
    </p:spTree>
  </p:cSld>
  <p:clrMapOvr>
    <a:masterClrMapping/>
  </p:clrMapOvr>
  <mc:AlternateContent xmlns:mc="http://schemas.openxmlformats.org/markup-compatibility/2006">
    <mc:Choice xmlns:p14="http://schemas.microsoft.com/office/powerpoint/2010/main" xmlns="" Requires="p14">
      <p:transition spd="slow" p14:dur="1100">
        <p14:switch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afterEffect">
                                  <p:stCondLst>
                                    <p:cond delay="0"/>
                                  </p:stCondLst>
                                  <p:iterate type="lt">
                                    <p:tmPct val="10000"/>
                                  </p:iterate>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fltVal val="0"/>
                                          </p:val>
                                        </p:tav>
                                        <p:tav tm="100000">
                                          <p:val>
                                            <p:strVal val="#ppt_w"/>
                                          </p:val>
                                        </p:tav>
                                      </p:tavLst>
                                    </p:anim>
                                    <p:anim calcmode="lin" valueType="num">
                                      <p:cBhvr>
                                        <p:cTn id="8" dur="500" fill="hold"/>
                                        <p:tgtEl>
                                          <p:spTgt spid="13"/>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ldLvl="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timg (18).jpg"/>
          <p:cNvPicPr>
            <a:picLocks noChangeAspect="1"/>
          </p:cNvPicPr>
          <p:nvPr/>
        </p:nvPicPr>
        <p:blipFill>
          <a:blip r:embed="rId2"/>
          <a:stretch>
            <a:fillRect/>
          </a:stretch>
        </p:blipFill>
        <p:spPr>
          <a:xfrm>
            <a:off x="380166" y="1357298"/>
            <a:ext cx="5357850" cy="5143536"/>
          </a:xfrm>
          <a:prstGeom prst="rect">
            <a:avLst/>
          </a:prstGeom>
        </p:spPr>
      </p:pic>
      <p:sp>
        <p:nvSpPr>
          <p:cNvPr id="13" name="文本框 3"/>
          <p:cNvSpPr txBox="1"/>
          <p:nvPr/>
        </p:nvSpPr>
        <p:spPr>
          <a:xfrm>
            <a:off x="1630680" y="404495"/>
            <a:ext cx="4321650" cy="584775"/>
          </a:xfrm>
          <a:prstGeom prst="rect">
            <a:avLst/>
          </a:prstGeom>
          <a:noFill/>
          <a:ln>
            <a:solidFill>
              <a:schemeClr val="accent1"/>
            </a:solidFill>
          </a:ln>
          <a:effectLst/>
        </p:spPr>
        <p:txBody>
          <a:bodyPr wrap="square" rtlCol="0">
            <a:spAutoFit/>
          </a:bodyPr>
          <a:lstStyle>
            <a:defPPr>
              <a:defRPr lang="zh-CN"/>
            </a:defPPr>
            <a:lvl1pPr algn="ctr">
              <a:defRPr sz="3200" b="1">
                <a:gradFill flip="none" rotWithShape="1">
                  <a:gsLst>
                    <a:gs pos="100000">
                      <a:srgbClr val="04B5EC"/>
                    </a:gs>
                    <a:gs pos="23000">
                      <a:srgbClr val="00C88A"/>
                    </a:gs>
                  </a:gsLst>
                  <a:lin ang="0" scaled="1"/>
                  <a:tileRect/>
                </a:gradFill>
                <a:latin typeface="微软雅黑" panose="020B0503020204020204" pitchFamily="34" charset="-122"/>
                <a:ea typeface="微软雅黑" panose="020B0503020204020204" pitchFamily="34" charset="-122"/>
              </a:defRPr>
            </a:lvl1pPr>
          </a:lstStyle>
          <a:p>
            <a:pPr algn="dist"/>
            <a:r>
              <a:rPr lang="zh-CN" altLang="en-US" dirty="0" smtClean="0">
                <a:solidFill>
                  <a:schemeClr val="accent1">
                    <a:lumMod val="75000"/>
                  </a:schemeClr>
                </a:solidFill>
              </a:rPr>
              <a:t>三．食品安全管理标准</a:t>
            </a:r>
            <a:endParaRPr lang="zh-CN" altLang="en-US" dirty="0">
              <a:solidFill>
                <a:schemeClr val="accent1">
                  <a:lumMod val="75000"/>
                </a:schemeClr>
              </a:solidFill>
            </a:endParaRPr>
          </a:p>
        </p:txBody>
      </p:sp>
      <p:sp>
        <p:nvSpPr>
          <p:cNvPr id="14" name="矩形 13"/>
          <p:cNvSpPr/>
          <p:nvPr/>
        </p:nvSpPr>
        <p:spPr>
          <a:xfrm>
            <a:off x="0" y="445023"/>
            <a:ext cx="1198662" cy="504056"/>
          </a:xfrm>
          <a:prstGeom prst="rect">
            <a:avLst/>
          </a:prstGeom>
          <a:solidFill>
            <a:schemeClr val="accent1">
              <a:lumMod val="75000"/>
            </a:schemeClr>
          </a:solidFill>
          <a:ln>
            <a:noFill/>
          </a:ln>
          <a:effectLst>
            <a:outerShdw blurRad="152400" dist="63500" dir="2700000" sx="101000" sy="101000" algn="tl"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smtClean="0">
                <a:solidFill>
                  <a:srgbClr val="FFC000"/>
                </a:solidFill>
              </a:rPr>
              <a:t>王贵仁</a:t>
            </a:r>
            <a:endParaRPr lang="zh-CN" altLang="en-US" sz="1600" b="1" dirty="0">
              <a:solidFill>
                <a:srgbClr val="FFC000"/>
              </a:solidFill>
            </a:endParaRPr>
          </a:p>
        </p:txBody>
      </p:sp>
      <p:sp>
        <p:nvSpPr>
          <p:cNvPr id="15" name="矩形 14"/>
          <p:cNvSpPr/>
          <p:nvPr/>
        </p:nvSpPr>
        <p:spPr>
          <a:xfrm>
            <a:off x="1342678" y="445023"/>
            <a:ext cx="144016" cy="504056"/>
          </a:xfrm>
          <a:prstGeom prst="rect">
            <a:avLst/>
          </a:prstGeom>
          <a:solidFill>
            <a:schemeClr val="accent1">
              <a:lumMod val="75000"/>
            </a:schemeClr>
          </a:solidFill>
          <a:ln>
            <a:noFill/>
          </a:ln>
          <a:effectLst>
            <a:outerShdw blurRad="152400" dist="63500" dir="2700000" sx="101000" sy="101000" algn="tl"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accent1">
                  <a:lumMod val="75000"/>
                </a:schemeClr>
              </a:solidFill>
            </a:endParaRPr>
          </a:p>
        </p:txBody>
      </p:sp>
      <p:sp>
        <p:nvSpPr>
          <p:cNvPr id="11" name="矩形 10"/>
          <p:cNvSpPr/>
          <p:nvPr/>
        </p:nvSpPr>
        <p:spPr>
          <a:xfrm>
            <a:off x="6023768" y="1333577"/>
            <a:ext cx="6000792" cy="5078313"/>
          </a:xfrm>
          <a:prstGeom prst="rect">
            <a:avLst/>
          </a:prstGeom>
        </p:spPr>
        <p:txBody>
          <a:bodyPr wrap="square">
            <a:spAutoFit/>
          </a:bodyPr>
          <a:lstStyle/>
          <a:p>
            <a:r>
              <a:rPr lang="zh-CN" altLang="en-US" b="1" dirty="0" smtClean="0">
                <a:solidFill>
                  <a:schemeClr val="tx2"/>
                </a:solidFill>
              </a:rPr>
              <a:t>五．索证索票</a:t>
            </a:r>
            <a:endParaRPr lang="en-US" altLang="zh-CN" b="1" dirty="0" smtClean="0">
              <a:solidFill>
                <a:schemeClr val="tx2"/>
              </a:solidFill>
            </a:endParaRPr>
          </a:p>
          <a:p>
            <a:endParaRPr lang="en-US" altLang="zh-CN" b="1" dirty="0" smtClean="0">
              <a:solidFill>
                <a:schemeClr val="tx2"/>
              </a:solidFill>
            </a:endParaRPr>
          </a:p>
          <a:p>
            <a:r>
              <a:rPr lang="zh-CN" altLang="en-US" b="1" dirty="0" smtClean="0">
                <a:solidFill>
                  <a:schemeClr val="tx2"/>
                </a:solidFill>
              </a:rPr>
              <a:t> </a:t>
            </a:r>
            <a:r>
              <a:rPr lang="en-US" altLang="zh-CN" b="1" dirty="0" smtClean="0">
                <a:solidFill>
                  <a:schemeClr val="tx2"/>
                </a:solidFill>
              </a:rPr>
              <a:t>1. </a:t>
            </a:r>
            <a:r>
              <a:rPr lang="zh-CN" altLang="en-US" b="1" dirty="0" smtClean="0">
                <a:solidFill>
                  <a:schemeClr val="tx2"/>
                </a:solidFill>
              </a:rPr>
              <a:t>严格审验供货商（包括销售商或者直接供货的生产者）的许可证和食品合格的证明文件。</a:t>
            </a:r>
            <a:endParaRPr lang="en-US" altLang="zh-CN" b="1" dirty="0" smtClean="0">
              <a:solidFill>
                <a:schemeClr val="tx2"/>
              </a:solidFill>
            </a:endParaRPr>
          </a:p>
          <a:p>
            <a:r>
              <a:rPr lang="en-US" altLang="zh-CN" b="1" dirty="0" smtClean="0">
                <a:solidFill>
                  <a:schemeClr val="tx2"/>
                </a:solidFill>
              </a:rPr>
              <a:t>2. </a:t>
            </a:r>
            <a:r>
              <a:rPr lang="zh-CN" altLang="en-US" b="1" dirty="0" smtClean="0">
                <a:solidFill>
                  <a:schemeClr val="tx2"/>
                </a:solidFill>
              </a:rPr>
              <a:t>对购入的食品，索 取并仔细查验供货商的营业执照、生产许可证或者流通许可证、标注通过有关质量认证食品的相关质量认证证书、 进口食品的有效商检证明、国家规定应当经过检验检疫食品的检验检疫合格证明。上述相关证明文件应当在有效 期内首次购入该种食品时索验。 </a:t>
            </a:r>
            <a:endParaRPr lang="en-US" altLang="zh-CN" b="1" dirty="0" smtClean="0">
              <a:solidFill>
                <a:schemeClr val="tx2"/>
              </a:solidFill>
            </a:endParaRPr>
          </a:p>
          <a:p>
            <a:r>
              <a:rPr lang="en-US" altLang="zh-CN" b="1" dirty="0" smtClean="0">
                <a:solidFill>
                  <a:schemeClr val="tx2"/>
                </a:solidFill>
              </a:rPr>
              <a:t>3. </a:t>
            </a:r>
            <a:r>
              <a:rPr lang="zh-CN" altLang="en-US" b="1" dirty="0" smtClean="0">
                <a:solidFill>
                  <a:schemeClr val="tx2"/>
                </a:solidFill>
              </a:rPr>
              <a:t>购入食品时，索取供货商出具的正式销售发票；或者按照国家相关规定索取有供货商盖章或者签名的销售凭证， 并留具真实地址和联系方式；销售凭证应当记明食品名称、规格、数量、单价、金额、销货日期等内容。 </a:t>
            </a:r>
            <a:endParaRPr lang="en-US" altLang="zh-CN" b="1" dirty="0" smtClean="0">
              <a:solidFill>
                <a:schemeClr val="tx2"/>
              </a:solidFill>
            </a:endParaRPr>
          </a:p>
          <a:p>
            <a:r>
              <a:rPr lang="en-US" altLang="zh-CN" b="1" dirty="0" smtClean="0">
                <a:solidFill>
                  <a:schemeClr val="tx2"/>
                </a:solidFill>
              </a:rPr>
              <a:t>4. </a:t>
            </a:r>
            <a:r>
              <a:rPr lang="zh-CN" altLang="en-US" b="1" dirty="0" smtClean="0">
                <a:solidFill>
                  <a:schemeClr val="tx2"/>
                </a:solidFill>
              </a:rPr>
              <a:t>索取和查验的营业执照（身份证明）、生产许可证、流通许可证、质量认证证书、商检证明、检验检疫合格证明、 质量检验合格报告和销售发票（凭证）应当按供货商名称或者食品种类整理建档备查，相关档案应当妥善保管， 保管期限自该种食品购入之日起不少于 </a:t>
            </a:r>
            <a:r>
              <a:rPr lang="en-US" altLang="zh-CN" b="1" dirty="0" smtClean="0">
                <a:solidFill>
                  <a:schemeClr val="tx2"/>
                </a:solidFill>
              </a:rPr>
              <a:t>2 </a:t>
            </a:r>
            <a:r>
              <a:rPr lang="zh-CN" altLang="en-US" b="1" dirty="0" smtClean="0">
                <a:solidFill>
                  <a:schemeClr val="tx2"/>
                </a:solidFill>
              </a:rPr>
              <a:t>年。</a:t>
            </a:r>
            <a:endParaRPr lang="zh-CN" altLang="en-US" b="1" dirty="0">
              <a:solidFill>
                <a:schemeClr val="tx2"/>
              </a:solidFill>
            </a:endParaRPr>
          </a:p>
        </p:txBody>
      </p:sp>
      <p:pic>
        <p:nvPicPr>
          <p:cNvPr id="12" name="图片 11" descr="timg (12).jpg"/>
          <p:cNvPicPr>
            <a:picLocks noChangeAspect="1"/>
          </p:cNvPicPr>
          <p:nvPr/>
        </p:nvPicPr>
        <p:blipFill>
          <a:blip r:embed="rId3"/>
          <a:stretch>
            <a:fillRect/>
          </a:stretch>
        </p:blipFill>
        <p:spPr>
          <a:xfrm>
            <a:off x="2666182" y="1500174"/>
            <a:ext cx="3000396" cy="2214578"/>
          </a:xfrm>
          <a:prstGeom prst="rect">
            <a:avLst/>
          </a:prstGeom>
        </p:spPr>
      </p:pic>
      <p:pic>
        <p:nvPicPr>
          <p:cNvPr id="16" name="图片 15" descr="timg (13).jpg"/>
          <p:cNvPicPr>
            <a:picLocks noChangeAspect="1"/>
          </p:cNvPicPr>
          <p:nvPr/>
        </p:nvPicPr>
        <p:blipFill>
          <a:blip r:embed="rId4" cstate="print"/>
          <a:stretch>
            <a:fillRect/>
          </a:stretch>
        </p:blipFill>
        <p:spPr>
          <a:xfrm>
            <a:off x="451604" y="4214842"/>
            <a:ext cx="3071834" cy="2143116"/>
          </a:xfrm>
          <a:prstGeom prst="rect">
            <a:avLst/>
          </a:prstGeom>
        </p:spPr>
      </p:pic>
    </p:spTree>
  </p:cSld>
  <p:clrMapOvr>
    <a:masterClrMapping/>
  </p:clrMapOvr>
  <mc:AlternateContent xmlns:mc="http://schemas.openxmlformats.org/markup-compatibility/2006">
    <mc:Choice xmlns:p14="http://schemas.microsoft.com/office/powerpoint/2010/main" xmlns="" Requires="p14">
      <p:transition spd="slow" p14:dur="1100">
        <p14:switch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afterEffect">
                                  <p:stCondLst>
                                    <p:cond delay="0"/>
                                  </p:stCondLst>
                                  <p:iterate type="lt">
                                    <p:tmPct val="10000"/>
                                  </p:iterate>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fltVal val="0"/>
                                          </p:val>
                                        </p:tav>
                                        <p:tav tm="100000">
                                          <p:val>
                                            <p:strVal val="#ppt_w"/>
                                          </p:val>
                                        </p:tav>
                                      </p:tavLst>
                                    </p:anim>
                                    <p:anim calcmode="lin" valueType="num">
                                      <p:cBhvr>
                                        <p:cTn id="8" dur="500" fill="hold"/>
                                        <p:tgtEl>
                                          <p:spTgt spid="13"/>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ldLvl="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descr="timg (18).jpg"/>
          <p:cNvPicPr>
            <a:picLocks noChangeAspect="1"/>
          </p:cNvPicPr>
          <p:nvPr/>
        </p:nvPicPr>
        <p:blipFill>
          <a:blip r:embed="rId2"/>
          <a:stretch>
            <a:fillRect/>
          </a:stretch>
        </p:blipFill>
        <p:spPr>
          <a:xfrm>
            <a:off x="451604" y="1357298"/>
            <a:ext cx="6143668" cy="5214974"/>
          </a:xfrm>
          <a:prstGeom prst="rect">
            <a:avLst/>
          </a:prstGeom>
        </p:spPr>
      </p:pic>
      <p:sp>
        <p:nvSpPr>
          <p:cNvPr id="13" name="文本框 3"/>
          <p:cNvSpPr txBox="1"/>
          <p:nvPr/>
        </p:nvSpPr>
        <p:spPr>
          <a:xfrm>
            <a:off x="1630680" y="404495"/>
            <a:ext cx="4321650" cy="584775"/>
          </a:xfrm>
          <a:prstGeom prst="rect">
            <a:avLst/>
          </a:prstGeom>
          <a:noFill/>
          <a:ln>
            <a:solidFill>
              <a:schemeClr val="accent1"/>
            </a:solidFill>
          </a:ln>
          <a:effectLst/>
        </p:spPr>
        <p:txBody>
          <a:bodyPr wrap="square" rtlCol="0">
            <a:spAutoFit/>
          </a:bodyPr>
          <a:lstStyle>
            <a:defPPr>
              <a:defRPr lang="zh-CN"/>
            </a:defPPr>
            <a:lvl1pPr algn="ctr">
              <a:defRPr sz="3200" b="1">
                <a:gradFill flip="none" rotWithShape="1">
                  <a:gsLst>
                    <a:gs pos="100000">
                      <a:srgbClr val="04B5EC"/>
                    </a:gs>
                    <a:gs pos="23000">
                      <a:srgbClr val="00C88A"/>
                    </a:gs>
                  </a:gsLst>
                  <a:lin ang="0" scaled="1"/>
                  <a:tileRect/>
                </a:gradFill>
                <a:latin typeface="微软雅黑" panose="020B0503020204020204" pitchFamily="34" charset="-122"/>
                <a:ea typeface="微软雅黑" panose="020B0503020204020204" pitchFamily="34" charset="-122"/>
              </a:defRPr>
            </a:lvl1pPr>
          </a:lstStyle>
          <a:p>
            <a:pPr algn="dist"/>
            <a:r>
              <a:rPr lang="zh-CN" altLang="en-US" dirty="0" smtClean="0">
                <a:solidFill>
                  <a:schemeClr val="accent1">
                    <a:lumMod val="75000"/>
                  </a:schemeClr>
                </a:solidFill>
              </a:rPr>
              <a:t>三．食品安全管理标准</a:t>
            </a:r>
            <a:endParaRPr lang="zh-CN" altLang="en-US" dirty="0">
              <a:solidFill>
                <a:schemeClr val="accent1">
                  <a:lumMod val="75000"/>
                </a:schemeClr>
              </a:solidFill>
            </a:endParaRPr>
          </a:p>
        </p:txBody>
      </p:sp>
      <p:sp>
        <p:nvSpPr>
          <p:cNvPr id="14" name="矩形 13"/>
          <p:cNvSpPr/>
          <p:nvPr/>
        </p:nvSpPr>
        <p:spPr>
          <a:xfrm>
            <a:off x="0" y="445023"/>
            <a:ext cx="1198662" cy="504056"/>
          </a:xfrm>
          <a:prstGeom prst="rect">
            <a:avLst/>
          </a:prstGeom>
          <a:solidFill>
            <a:schemeClr val="accent1">
              <a:lumMod val="75000"/>
            </a:schemeClr>
          </a:solidFill>
          <a:ln>
            <a:noFill/>
          </a:ln>
          <a:effectLst>
            <a:outerShdw blurRad="152400" dist="63500" dir="2700000" sx="101000" sy="101000" algn="tl"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smtClean="0">
                <a:solidFill>
                  <a:srgbClr val="FFC000"/>
                </a:solidFill>
              </a:rPr>
              <a:t>王贵仁</a:t>
            </a:r>
            <a:endParaRPr lang="zh-CN" altLang="en-US" sz="1600" b="1" dirty="0">
              <a:solidFill>
                <a:srgbClr val="FFC000"/>
              </a:solidFill>
            </a:endParaRPr>
          </a:p>
        </p:txBody>
      </p:sp>
      <p:sp>
        <p:nvSpPr>
          <p:cNvPr id="15" name="矩形 14"/>
          <p:cNvSpPr/>
          <p:nvPr/>
        </p:nvSpPr>
        <p:spPr>
          <a:xfrm>
            <a:off x="1342678" y="445023"/>
            <a:ext cx="144016" cy="504056"/>
          </a:xfrm>
          <a:prstGeom prst="rect">
            <a:avLst/>
          </a:prstGeom>
          <a:solidFill>
            <a:schemeClr val="accent1">
              <a:lumMod val="75000"/>
            </a:schemeClr>
          </a:solidFill>
          <a:ln>
            <a:noFill/>
          </a:ln>
          <a:effectLst>
            <a:outerShdw blurRad="152400" dist="63500" dir="2700000" sx="101000" sy="101000" algn="tl"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accent1">
                  <a:lumMod val="75000"/>
                </a:schemeClr>
              </a:solidFill>
            </a:endParaRPr>
          </a:p>
        </p:txBody>
      </p:sp>
      <p:sp>
        <p:nvSpPr>
          <p:cNvPr id="9" name="矩形 8"/>
          <p:cNvSpPr/>
          <p:nvPr/>
        </p:nvSpPr>
        <p:spPr>
          <a:xfrm>
            <a:off x="6809586" y="1901975"/>
            <a:ext cx="4806941" cy="3170099"/>
          </a:xfrm>
          <a:prstGeom prst="rect">
            <a:avLst/>
          </a:prstGeom>
        </p:spPr>
        <p:txBody>
          <a:bodyPr wrap="square">
            <a:spAutoFit/>
          </a:bodyPr>
          <a:lstStyle/>
          <a:p>
            <a:r>
              <a:rPr lang="zh-CN" altLang="en-US" sz="2000" b="1" dirty="0" smtClean="0">
                <a:solidFill>
                  <a:schemeClr val="tx2"/>
                </a:solidFill>
              </a:rPr>
              <a:t>六．货品查验 </a:t>
            </a:r>
            <a:endParaRPr lang="en-US" altLang="zh-CN" sz="2000" b="1" dirty="0" smtClean="0">
              <a:solidFill>
                <a:schemeClr val="tx2"/>
              </a:solidFill>
            </a:endParaRPr>
          </a:p>
          <a:p>
            <a:endParaRPr lang="en-US" altLang="zh-CN" sz="2000" b="1" dirty="0" smtClean="0">
              <a:solidFill>
                <a:schemeClr val="tx2"/>
              </a:solidFill>
            </a:endParaRPr>
          </a:p>
          <a:p>
            <a:pPr marL="342900" indent="-342900">
              <a:buAutoNum type="arabicPeriod"/>
            </a:pPr>
            <a:r>
              <a:rPr lang="zh-CN" altLang="en-US" sz="2000" b="1" dirty="0" smtClean="0">
                <a:solidFill>
                  <a:schemeClr val="tx2"/>
                </a:solidFill>
              </a:rPr>
              <a:t>每次购入食品，如实记录食品的名称、规格、数量、生产批号、保质期、供货者名称及联系方式、进货日期等内容。</a:t>
            </a:r>
            <a:endParaRPr lang="en-US" altLang="zh-CN" sz="2000" b="1" dirty="0" smtClean="0">
              <a:solidFill>
                <a:schemeClr val="tx2"/>
              </a:solidFill>
            </a:endParaRPr>
          </a:p>
          <a:p>
            <a:pPr marL="342900" indent="-342900">
              <a:buAutoNum type="arabicPeriod"/>
            </a:pPr>
            <a:endParaRPr lang="en-US" altLang="zh-CN" sz="2000" b="1" dirty="0" smtClean="0">
              <a:solidFill>
                <a:schemeClr val="tx2"/>
              </a:solidFill>
            </a:endParaRPr>
          </a:p>
          <a:p>
            <a:pPr marL="342900" indent="-342900">
              <a:buAutoNum type="arabicPeriod"/>
            </a:pPr>
            <a:r>
              <a:rPr lang="zh-CN" altLang="en-US" sz="2000" b="1" dirty="0" smtClean="0">
                <a:solidFill>
                  <a:schemeClr val="tx2"/>
                </a:solidFill>
              </a:rPr>
              <a:t> </a:t>
            </a:r>
            <a:r>
              <a:rPr lang="en-US" altLang="zh-CN" sz="2000" b="1" dirty="0" smtClean="0">
                <a:solidFill>
                  <a:schemeClr val="tx2"/>
                </a:solidFill>
              </a:rPr>
              <a:t>2 </a:t>
            </a:r>
            <a:r>
              <a:rPr lang="zh-CN" altLang="en-US" sz="2000" b="1" dirty="0" smtClean="0">
                <a:solidFill>
                  <a:schemeClr val="tx2"/>
                </a:solidFill>
              </a:rPr>
              <a:t>采取账簿登记、单据粘贴建档等多种方式建立进货台账。食品进货台账应当妥善保存</a:t>
            </a:r>
            <a:endParaRPr lang="zh-CN" altLang="en-US" sz="2000" b="1" dirty="0">
              <a:solidFill>
                <a:schemeClr val="tx2"/>
              </a:solidFill>
            </a:endParaRPr>
          </a:p>
        </p:txBody>
      </p:sp>
      <p:pic>
        <p:nvPicPr>
          <p:cNvPr id="10" name="图片 9" descr="timg (14).jpg"/>
          <p:cNvPicPr>
            <a:picLocks noChangeAspect="1"/>
          </p:cNvPicPr>
          <p:nvPr/>
        </p:nvPicPr>
        <p:blipFill>
          <a:blip r:embed="rId3"/>
          <a:stretch>
            <a:fillRect/>
          </a:stretch>
        </p:blipFill>
        <p:spPr>
          <a:xfrm>
            <a:off x="451604" y="2669996"/>
            <a:ext cx="6143668" cy="2259202"/>
          </a:xfrm>
          <a:prstGeom prst="rect">
            <a:avLst/>
          </a:prstGeom>
        </p:spPr>
      </p:pic>
    </p:spTree>
  </p:cSld>
  <p:clrMapOvr>
    <a:masterClrMapping/>
  </p:clrMapOvr>
  <mc:AlternateContent xmlns:mc="http://schemas.openxmlformats.org/markup-compatibility/2006">
    <mc:Choice xmlns:p14="http://schemas.microsoft.com/office/powerpoint/2010/main" xmlns="" Requires="p14">
      <p:transition spd="slow" p14:dur="1100">
        <p14:switch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afterEffect">
                                  <p:stCondLst>
                                    <p:cond delay="0"/>
                                  </p:stCondLst>
                                  <p:iterate type="lt">
                                    <p:tmPct val="10000"/>
                                  </p:iterate>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fltVal val="0"/>
                                          </p:val>
                                        </p:tav>
                                        <p:tav tm="100000">
                                          <p:val>
                                            <p:strVal val="#ppt_w"/>
                                          </p:val>
                                        </p:tav>
                                      </p:tavLst>
                                    </p:anim>
                                    <p:anim calcmode="lin" valueType="num">
                                      <p:cBhvr>
                                        <p:cTn id="8" dur="500" fill="hold"/>
                                        <p:tgtEl>
                                          <p:spTgt spid="13"/>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ldLvl="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3"/>
          <p:cNvSpPr txBox="1"/>
          <p:nvPr/>
        </p:nvSpPr>
        <p:spPr>
          <a:xfrm>
            <a:off x="1630680" y="404495"/>
            <a:ext cx="4321650" cy="584775"/>
          </a:xfrm>
          <a:prstGeom prst="rect">
            <a:avLst/>
          </a:prstGeom>
          <a:noFill/>
          <a:ln>
            <a:solidFill>
              <a:schemeClr val="accent1"/>
            </a:solidFill>
          </a:ln>
          <a:effectLst/>
        </p:spPr>
        <p:txBody>
          <a:bodyPr wrap="square" rtlCol="0">
            <a:spAutoFit/>
          </a:bodyPr>
          <a:lstStyle>
            <a:defPPr>
              <a:defRPr lang="zh-CN"/>
            </a:defPPr>
            <a:lvl1pPr algn="ctr">
              <a:defRPr sz="3200" b="1">
                <a:gradFill flip="none" rotWithShape="1">
                  <a:gsLst>
                    <a:gs pos="100000">
                      <a:srgbClr val="04B5EC"/>
                    </a:gs>
                    <a:gs pos="23000">
                      <a:srgbClr val="00C88A"/>
                    </a:gs>
                  </a:gsLst>
                  <a:lin ang="0" scaled="1"/>
                  <a:tileRect/>
                </a:gradFill>
                <a:latin typeface="微软雅黑" panose="020B0503020204020204" pitchFamily="34" charset="-122"/>
                <a:ea typeface="微软雅黑" panose="020B0503020204020204" pitchFamily="34" charset="-122"/>
              </a:defRPr>
            </a:lvl1pPr>
          </a:lstStyle>
          <a:p>
            <a:pPr algn="dist"/>
            <a:r>
              <a:rPr lang="zh-CN" altLang="en-US" dirty="0" smtClean="0">
                <a:solidFill>
                  <a:schemeClr val="accent1">
                    <a:lumMod val="75000"/>
                  </a:schemeClr>
                </a:solidFill>
              </a:rPr>
              <a:t>第一次下锅食材及加工</a:t>
            </a:r>
            <a:endParaRPr lang="zh-CN" altLang="en-US" dirty="0">
              <a:solidFill>
                <a:schemeClr val="accent1">
                  <a:lumMod val="75000"/>
                </a:schemeClr>
              </a:solidFill>
            </a:endParaRPr>
          </a:p>
        </p:txBody>
      </p:sp>
      <p:sp>
        <p:nvSpPr>
          <p:cNvPr id="14" name="矩形 13"/>
          <p:cNvSpPr/>
          <p:nvPr/>
        </p:nvSpPr>
        <p:spPr>
          <a:xfrm>
            <a:off x="0" y="445023"/>
            <a:ext cx="1198662" cy="504056"/>
          </a:xfrm>
          <a:prstGeom prst="rect">
            <a:avLst/>
          </a:prstGeom>
          <a:solidFill>
            <a:schemeClr val="accent1">
              <a:lumMod val="75000"/>
            </a:schemeClr>
          </a:solidFill>
          <a:ln>
            <a:noFill/>
          </a:ln>
          <a:effectLst>
            <a:outerShdw blurRad="152400" dist="63500" dir="2700000" sx="101000" sy="101000" algn="tl"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smtClean="0">
                <a:solidFill>
                  <a:srgbClr val="FFC000"/>
                </a:solidFill>
              </a:rPr>
              <a:t>王贵仁</a:t>
            </a:r>
            <a:endParaRPr lang="zh-CN" altLang="en-US" sz="1600" b="1" dirty="0">
              <a:solidFill>
                <a:srgbClr val="FFC000"/>
              </a:solidFill>
            </a:endParaRPr>
          </a:p>
        </p:txBody>
      </p:sp>
      <p:sp>
        <p:nvSpPr>
          <p:cNvPr id="15" name="矩形 14"/>
          <p:cNvSpPr/>
          <p:nvPr/>
        </p:nvSpPr>
        <p:spPr>
          <a:xfrm>
            <a:off x="1342678" y="445023"/>
            <a:ext cx="144016" cy="504056"/>
          </a:xfrm>
          <a:prstGeom prst="rect">
            <a:avLst/>
          </a:prstGeom>
          <a:solidFill>
            <a:schemeClr val="accent1">
              <a:lumMod val="75000"/>
            </a:schemeClr>
          </a:solidFill>
          <a:ln>
            <a:noFill/>
          </a:ln>
          <a:effectLst>
            <a:outerShdw blurRad="152400" dist="63500" dir="2700000" sx="101000" sy="101000" algn="tl"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accent1">
                  <a:lumMod val="75000"/>
                </a:schemeClr>
              </a:solidFill>
            </a:endParaRPr>
          </a:p>
        </p:txBody>
      </p:sp>
      <p:grpSp>
        <p:nvGrpSpPr>
          <p:cNvPr id="40" name="组合 39"/>
          <p:cNvGrpSpPr/>
          <p:nvPr/>
        </p:nvGrpSpPr>
        <p:grpSpPr>
          <a:xfrm>
            <a:off x="523042" y="1500174"/>
            <a:ext cx="11163998" cy="1857388"/>
            <a:chOff x="523042" y="1500174"/>
            <a:chExt cx="11163998" cy="1857388"/>
          </a:xfrm>
        </p:grpSpPr>
        <p:pic>
          <p:nvPicPr>
            <p:cNvPr id="11" name="图片 10" descr="微信图片_20181024165409.jpg"/>
            <p:cNvPicPr preferRelativeResize="0">
              <a:picLocks noChangeAspect="1"/>
            </p:cNvPicPr>
            <p:nvPr/>
          </p:nvPicPr>
          <p:blipFill>
            <a:blip r:embed="rId2" cstate="print"/>
            <a:stretch>
              <a:fillRect/>
            </a:stretch>
          </p:blipFill>
          <p:spPr>
            <a:xfrm>
              <a:off x="523042" y="1500174"/>
              <a:ext cx="2520000" cy="1417500"/>
            </a:xfrm>
            <a:prstGeom prst="rect">
              <a:avLst/>
            </a:prstGeom>
          </p:spPr>
        </p:pic>
        <p:pic>
          <p:nvPicPr>
            <p:cNvPr id="12" name="图片 11" descr="微信图片_20181024165420.jpg"/>
            <p:cNvPicPr preferRelativeResize="0">
              <a:picLocks noChangeAspect="1"/>
            </p:cNvPicPr>
            <p:nvPr/>
          </p:nvPicPr>
          <p:blipFill>
            <a:blip r:embed="rId3" cstate="print"/>
            <a:stretch>
              <a:fillRect/>
            </a:stretch>
          </p:blipFill>
          <p:spPr>
            <a:xfrm>
              <a:off x="3523438" y="1504169"/>
              <a:ext cx="2520000" cy="1417500"/>
            </a:xfrm>
            <a:prstGeom prst="rect">
              <a:avLst/>
            </a:prstGeom>
          </p:spPr>
        </p:pic>
        <p:pic>
          <p:nvPicPr>
            <p:cNvPr id="16" name="图片 15" descr="微信图片_20181024165425.jpg"/>
            <p:cNvPicPr preferRelativeResize="0">
              <a:picLocks noChangeAspect="1"/>
            </p:cNvPicPr>
            <p:nvPr/>
          </p:nvPicPr>
          <p:blipFill>
            <a:blip r:embed="rId4" cstate="print"/>
            <a:stretch>
              <a:fillRect/>
            </a:stretch>
          </p:blipFill>
          <p:spPr>
            <a:xfrm>
              <a:off x="6380958" y="1522028"/>
              <a:ext cx="2520000" cy="1417500"/>
            </a:xfrm>
            <a:prstGeom prst="rect">
              <a:avLst/>
            </a:prstGeom>
          </p:spPr>
        </p:pic>
        <p:pic>
          <p:nvPicPr>
            <p:cNvPr id="17" name="图片 16" descr="微信图片_20181024165437.jpg"/>
            <p:cNvPicPr preferRelativeResize="0">
              <a:picLocks noChangeAspect="1"/>
            </p:cNvPicPr>
            <p:nvPr/>
          </p:nvPicPr>
          <p:blipFill>
            <a:blip r:embed="rId5" cstate="print"/>
            <a:stretch>
              <a:fillRect/>
            </a:stretch>
          </p:blipFill>
          <p:spPr>
            <a:xfrm>
              <a:off x="9167040" y="1500174"/>
              <a:ext cx="2520000" cy="1417500"/>
            </a:xfrm>
            <a:prstGeom prst="rect">
              <a:avLst/>
            </a:prstGeom>
          </p:spPr>
        </p:pic>
        <p:sp>
          <p:nvSpPr>
            <p:cNvPr id="19" name="圆角矩形 18"/>
            <p:cNvSpPr/>
            <p:nvPr/>
          </p:nvSpPr>
          <p:spPr>
            <a:xfrm>
              <a:off x="880232" y="3000372"/>
              <a:ext cx="1643074" cy="3571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金针菇</a:t>
              </a:r>
              <a:endParaRPr lang="zh-CN" altLang="en-US" dirty="0"/>
            </a:p>
          </p:txBody>
        </p:sp>
        <p:sp>
          <p:nvSpPr>
            <p:cNvPr id="20" name="圆角矩形 19"/>
            <p:cNvSpPr/>
            <p:nvPr/>
          </p:nvSpPr>
          <p:spPr>
            <a:xfrm>
              <a:off x="3880628" y="3000372"/>
              <a:ext cx="1643074" cy="3571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娃娃菜</a:t>
              </a:r>
              <a:endParaRPr lang="zh-CN" altLang="en-US" dirty="0"/>
            </a:p>
          </p:txBody>
        </p:sp>
        <p:sp>
          <p:nvSpPr>
            <p:cNvPr id="21" name="圆角矩形 20"/>
            <p:cNvSpPr/>
            <p:nvPr/>
          </p:nvSpPr>
          <p:spPr>
            <a:xfrm>
              <a:off x="6881024" y="3000372"/>
              <a:ext cx="1643074" cy="3571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海鲜菇</a:t>
              </a:r>
              <a:endParaRPr lang="zh-CN" altLang="en-US" dirty="0"/>
            </a:p>
          </p:txBody>
        </p:sp>
        <p:sp>
          <p:nvSpPr>
            <p:cNvPr id="22" name="圆角矩形 21"/>
            <p:cNvSpPr/>
            <p:nvPr/>
          </p:nvSpPr>
          <p:spPr>
            <a:xfrm>
              <a:off x="9667106" y="3000372"/>
              <a:ext cx="1643074" cy="3571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香       菇</a:t>
              </a:r>
              <a:endParaRPr lang="zh-CN" altLang="en-US" dirty="0"/>
            </a:p>
          </p:txBody>
        </p:sp>
      </p:grpSp>
      <p:pic>
        <p:nvPicPr>
          <p:cNvPr id="23" name="图片 22" descr="微信图片_20181024165444.jpg"/>
          <p:cNvPicPr preferRelativeResize="0">
            <a:picLocks noChangeAspect="1"/>
          </p:cNvPicPr>
          <p:nvPr/>
        </p:nvPicPr>
        <p:blipFill>
          <a:blip r:embed="rId6" cstate="print"/>
          <a:stretch>
            <a:fillRect/>
          </a:stretch>
        </p:blipFill>
        <p:spPr>
          <a:xfrm>
            <a:off x="428627" y="4071942"/>
            <a:ext cx="2520000" cy="1417500"/>
          </a:xfrm>
          <a:prstGeom prst="rect">
            <a:avLst/>
          </a:prstGeom>
        </p:spPr>
      </p:pic>
      <p:pic>
        <p:nvPicPr>
          <p:cNvPr id="24" name="图片 23" descr="微信图片_20181024165503.jpg"/>
          <p:cNvPicPr preferRelativeResize="0">
            <a:picLocks noChangeAspect="1"/>
          </p:cNvPicPr>
          <p:nvPr/>
        </p:nvPicPr>
        <p:blipFill>
          <a:blip r:embed="rId7" cstate="print"/>
          <a:stretch>
            <a:fillRect/>
          </a:stretch>
        </p:blipFill>
        <p:spPr>
          <a:xfrm>
            <a:off x="3452001" y="4071942"/>
            <a:ext cx="2520000" cy="1417500"/>
          </a:xfrm>
          <a:prstGeom prst="rect">
            <a:avLst/>
          </a:prstGeom>
        </p:spPr>
      </p:pic>
      <p:pic>
        <p:nvPicPr>
          <p:cNvPr id="26" name="图片 25" descr="微信图片_20181024165516.jpg"/>
          <p:cNvPicPr>
            <a:picLocks noChangeAspect="1"/>
          </p:cNvPicPr>
          <p:nvPr/>
        </p:nvPicPr>
        <p:blipFill>
          <a:blip r:embed="rId8" cstate="print"/>
          <a:stretch>
            <a:fillRect/>
          </a:stretch>
        </p:blipFill>
        <p:spPr>
          <a:xfrm>
            <a:off x="6380958" y="4071942"/>
            <a:ext cx="2540018" cy="1428760"/>
          </a:xfrm>
          <a:prstGeom prst="rect">
            <a:avLst/>
          </a:prstGeom>
        </p:spPr>
      </p:pic>
      <p:pic>
        <p:nvPicPr>
          <p:cNvPr id="27" name="图片 26" descr="微信图片_20181024165534.jpg"/>
          <p:cNvPicPr preferRelativeResize="0">
            <a:picLocks noChangeAspect="1"/>
          </p:cNvPicPr>
          <p:nvPr/>
        </p:nvPicPr>
        <p:blipFill>
          <a:blip r:embed="rId9" cstate="print"/>
          <a:stretch>
            <a:fillRect/>
          </a:stretch>
        </p:blipFill>
        <p:spPr>
          <a:xfrm>
            <a:off x="9167040" y="4071942"/>
            <a:ext cx="2520000" cy="1417500"/>
          </a:xfrm>
          <a:prstGeom prst="rect">
            <a:avLst/>
          </a:prstGeom>
        </p:spPr>
      </p:pic>
      <p:sp>
        <p:nvSpPr>
          <p:cNvPr id="28" name="圆角矩形 27"/>
          <p:cNvSpPr/>
          <p:nvPr/>
        </p:nvSpPr>
        <p:spPr>
          <a:xfrm>
            <a:off x="951670" y="5643578"/>
            <a:ext cx="1643074" cy="3571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花       菜</a:t>
            </a:r>
            <a:endParaRPr lang="zh-CN" altLang="en-US" dirty="0"/>
          </a:p>
        </p:txBody>
      </p:sp>
      <p:sp>
        <p:nvSpPr>
          <p:cNvPr id="29" name="圆角矩形 28"/>
          <p:cNvSpPr/>
          <p:nvPr/>
        </p:nvSpPr>
        <p:spPr>
          <a:xfrm>
            <a:off x="3880628" y="5643578"/>
            <a:ext cx="1643074" cy="3571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莲      藕</a:t>
            </a:r>
            <a:endParaRPr lang="zh-CN" altLang="en-US" dirty="0"/>
          </a:p>
        </p:txBody>
      </p:sp>
      <p:sp>
        <p:nvSpPr>
          <p:cNvPr id="30" name="圆角矩形 29"/>
          <p:cNvSpPr/>
          <p:nvPr/>
        </p:nvSpPr>
        <p:spPr>
          <a:xfrm>
            <a:off x="6881024" y="5643578"/>
            <a:ext cx="1643074" cy="3571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平      菇</a:t>
            </a:r>
            <a:endParaRPr lang="zh-CN" altLang="en-US" dirty="0"/>
          </a:p>
        </p:txBody>
      </p:sp>
      <p:sp>
        <p:nvSpPr>
          <p:cNvPr id="31" name="圆角矩形 30"/>
          <p:cNvSpPr/>
          <p:nvPr/>
        </p:nvSpPr>
        <p:spPr>
          <a:xfrm>
            <a:off x="9738544" y="5643578"/>
            <a:ext cx="1643074" cy="3571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山     药</a:t>
            </a:r>
            <a:endParaRPr lang="zh-CN" altLang="en-US" dirty="0"/>
          </a:p>
        </p:txBody>
      </p:sp>
    </p:spTree>
  </p:cSld>
  <p:clrMapOvr>
    <a:masterClrMapping/>
  </p:clrMapOvr>
  <mc:AlternateContent xmlns:mc="http://schemas.openxmlformats.org/markup-compatibility/2006">
    <mc:Choice xmlns:p14="http://schemas.microsoft.com/office/powerpoint/2010/main" xmlns="" Requires="p14">
      <p:transition spd="slow" p14:dur="1100">
        <p14:switch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afterEffect">
                                  <p:stCondLst>
                                    <p:cond delay="0"/>
                                  </p:stCondLst>
                                  <p:iterate type="lt">
                                    <p:tmPct val="10000"/>
                                  </p:iterate>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fltVal val="0"/>
                                          </p:val>
                                        </p:tav>
                                        <p:tav tm="100000">
                                          <p:val>
                                            <p:strVal val="#ppt_w"/>
                                          </p:val>
                                        </p:tav>
                                      </p:tavLst>
                                    </p:anim>
                                    <p:anim calcmode="lin" valueType="num">
                                      <p:cBhvr>
                                        <p:cTn id="8" dur="500" fill="hold"/>
                                        <p:tgtEl>
                                          <p:spTgt spid="13"/>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ldLvl="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3"/>
          <p:cNvSpPr txBox="1"/>
          <p:nvPr/>
        </p:nvSpPr>
        <p:spPr>
          <a:xfrm>
            <a:off x="1630680" y="404495"/>
            <a:ext cx="4321650" cy="584775"/>
          </a:xfrm>
          <a:prstGeom prst="rect">
            <a:avLst/>
          </a:prstGeom>
          <a:noFill/>
          <a:ln>
            <a:solidFill>
              <a:schemeClr val="accent1"/>
            </a:solidFill>
          </a:ln>
          <a:effectLst/>
        </p:spPr>
        <p:txBody>
          <a:bodyPr wrap="square" rtlCol="0">
            <a:spAutoFit/>
          </a:bodyPr>
          <a:lstStyle>
            <a:defPPr>
              <a:defRPr lang="zh-CN"/>
            </a:defPPr>
            <a:lvl1pPr algn="ctr">
              <a:defRPr sz="3200" b="1">
                <a:gradFill flip="none" rotWithShape="1">
                  <a:gsLst>
                    <a:gs pos="100000">
                      <a:srgbClr val="04B5EC"/>
                    </a:gs>
                    <a:gs pos="23000">
                      <a:srgbClr val="00C88A"/>
                    </a:gs>
                  </a:gsLst>
                  <a:lin ang="0" scaled="1"/>
                  <a:tileRect/>
                </a:gradFill>
                <a:latin typeface="微软雅黑" panose="020B0503020204020204" pitchFamily="34" charset="-122"/>
                <a:ea typeface="微软雅黑" panose="020B0503020204020204" pitchFamily="34" charset="-122"/>
              </a:defRPr>
            </a:lvl1pPr>
          </a:lstStyle>
          <a:p>
            <a:pPr algn="dist"/>
            <a:r>
              <a:rPr lang="zh-CN" altLang="en-US" dirty="0" smtClean="0">
                <a:solidFill>
                  <a:schemeClr val="accent1">
                    <a:lumMod val="75000"/>
                  </a:schemeClr>
                </a:solidFill>
              </a:rPr>
              <a:t>第一次下锅食材及加工</a:t>
            </a:r>
            <a:endParaRPr lang="zh-CN" altLang="en-US" dirty="0">
              <a:solidFill>
                <a:schemeClr val="accent1">
                  <a:lumMod val="75000"/>
                </a:schemeClr>
              </a:solidFill>
            </a:endParaRPr>
          </a:p>
        </p:txBody>
      </p:sp>
      <p:sp>
        <p:nvSpPr>
          <p:cNvPr id="14" name="矩形 13"/>
          <p:cNvSpPr/>
          <p:nvPr/>
        </p:nvSpPr>
        <p:spPr>
          <a:xfrm>
            <a:off x="0" y="445023"/>
            <a:ext cx="1198662" cy="504056"/>
          </a:xfrm>
          <a:prstGeom prst="rect">
            <a:avLst/>
          </a:prstGeom>
          <a:solidFill>
            <a:schemeClr val="accent1">
              <a:lumMod val="75000"/>
            </a:schemeClr>
          </a:solidFill>
          <a:ln>
            <a:noFill/>
          </a:ln>
          <a:effectLst>
            <a:outerShdw blurRad="152400" dist="63500" dir="2700000" sx="101000" sy="101000" algn="tl"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smtClean="0">
                <a:solidFill>
                  <a:srgbClr val="FFC000"/>
                </a:solidFill>
              </a:rPr>
              <a:t>王贵仁</a:t>
            </a:r>
            <a:endParaRPr lang="zh-CN" altLang="en-US" sz="1600" b="1" dirty="0">
              <a:solidFill>
                <a:srgbClr val="FFC000"/>
              </a:solidFill>
            </a:endParaRPr>
          </a:p>
        </p:txBody>
      </p:sp>
      <p:sp>
        <p:nvSpPr>
          <p:cNvPr id="15" name="矩形 14"/>
          <p:cNvSpPr/>
          <p:nvPr/>
        </p:nvSpPr>
        <p:spPr>
          <a:xfrm>
            <a:off x="1342678" y="445023"/>
            <a:ext cx="144016" cy="504056"/>
          </a:xfrm>
          <a:prstGeom prst="rect">
            <a:avLst/>
          </a:prstGeom>
          <a:solidFill>
            <a:schemeClr val="accent1">
              <a:lumMod val="75000"/>
            </a:schemeClr>
          </a:solidFill>
          <a:ln>
            <a:noFill/>
          </a:ln>
          <a:effectLst>
            <a:outerShdw blurRad="152400" dist="63500" dir="2700000" sx="101000" sy="101000" algn="tl"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accent1">
                  <a:lumMod val="75000"/>
                </a:schemeClr>
              </a:solidFill>
            </a:endParaRPr>
          </a:p>
        </p:txBody>
      </p:sp>
      <p:sp>
        <p:nvSpPr>
          <p:cNvPr id="19" name="圆角矩形 18"/>
          <p:cNvSpPr/>
          <p:nvPr/>
        </p:nvSpPr>
        <p:spPr>
          <a:xfrm>
            <a:off x="880232" y="3000372"/>
            <a:ext cx="1643074" cy="3571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土    豆</a:t>
            </a:r>
            <a:endParaRPr lang="zh-CN" altLang="en-US" dirty="0"/>
          </a:p>
        </p:txBody>
      </p:sp>
      <p:sp>
        <p:nvSpPr>
          <p:cNvPr id="20" name="圆角矩形 19"/>
          <p:cNvSpPr/>
          <p:nvPr/>
        </p:nvSpPr>
        <p:spPr>
          <a:xfrm>
            <a:off x="3880628" y="3000372"/>
            <a:ext cx="1643074" cy="3571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木     耳</a:t>
            </a:r>
            <a:endParaRPr lang="zh-CN" altLang="en-US" dirty="0"/>
          </a:p>
        </p:txBody>
      </p:sp>
      <p:sp>
        <p:nvSpPr>
          <p:cNvPr id="21" name="圆角矩形 20"/>
          <p:cNvSpPr/>
          <p:nvPr/>
        </p:nvSpPr>
        <p:spPr>
          <a:xfrm>
            <a:off x="6881024" y="3000372"/>
            <a:ext cx="1643074" cy="3571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冬     瓜</a:t>
            </a:r>
            <a:endParaRPr lang="zh-CN" altLang="en-US" dirty="0"/>
          </a:p>
        </p:txBody>
      </p:sp>
      <p:sp>
        <p:nvSpPr>
          <p:cNvPr id="22" name="圆角矩形 21"/>
          <p:cNvSpPr/>
          <p:nvPr/>
        </p:nvSpPr>
        <p:spPr>
          <a:xfrm>
            <a:off x="9667106" y="3000372"/>
            <a:ext cx="1643074" cy="3571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红     薯</a:t>
            </a:r>
            <a:endParaRPr lang="zh-CN" altLang="en-US" dirty="0"/>
          </a:p>
        </p:txBody>
      </p:sp>
      <p:sp>
        <p:nvSpPr>
          <p:cNvPr id="28" name="圆角矩形 27"/>
          <p:cNvSpPr/>
          <p:nvPr/>
        </p:nvSpPr>
        <p:spPr>
          <a:xfrm>
            <a:off x="951670" y="5643578"/>
            <a:ext cx="1643074" cy="3571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黄花菜</a:t>
            </a:r>
            <a:endParaRPr lang="zh-CN" altLang="en-US" dirty="0"/>
          </a:p>
        </p:txBody>
      </p:sp>
      <p:sp>
        <p:nvSpPr>
          <p:cNvPr id="29" name="圆角矩形 28"/>
          <p:cNvSpPr/>
          <p:nvPr/>
        </p:nvSpPr>
        <p:spPr>
          <a:xfrm>
            <a:off x="3880628" y="5643578"/>
            <a:ext cx="1643074" cy="3571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霞    糕</a:t>
            </a:r>
            <a:endParaRPr lang="zh-CN" altLang="en-US" dirty="0"/>
          </a:p>
        </p:txBody>
      </p:sp>
      <p:sp>
        <p:nvSpPr>
          <p:cNvPr id="30" name="圆角矩形 29"/>
          <p:cNvSpPr/>
          <p:nvPr/>
        </p:nvSpPr>
        <p:spPr>
          <a:xfrm>
            <a:off x="6881024" y="5643578"/>
            <a:ext cx="1643074" cy="3571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海     带</a:t>
            </a:r>
            <a:endParaRPr lang="zh-CN" altLang="en-US" dirty="0"/>
          </a:p>
        </p:txBody>
      </p:sp>
      <p:sp>
        <p:nvSpPr>
          <p:cNvPr id="31" name="圆角矩形 30"/>
          <p:cNvSpPr/>
          <p:nvPr/>
        </p:nvSpPr>
        <p:spPr>
          <a:xfrm>
            <a:off x="9738544" y="5643578"/>
            <a:ext cx="1643074" cy="3571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川      粉</a:t>
            </a:r>
            <a:endParaRPr lang="zh-CN" altLang="en-US" dirty="0"/>
          </a:p>
        </p:txBody>
      </p:sp>
      <p:pic>
        <p:nvPicPr>
          <p:cNvPr id="25" name="图片 24" descr="微信图片_20181024165540.jpg"/>
          <p:cNvPicPr>
            <a:picLocks noChangeAspect="1"/>
          </p:cNvPicPr>
          <p:nvPr/>
        </p:nvPicPr>
        <p:blipFill>
          <a:blip r:embed="rId2" cstate="print"/>
          <a:stretch>
            <a:fillRect/>
          </a:stretch>
        </p:blipFill>
        <p:spPr>
          <a:xfrm>
            <a:off x="451605" y="1531428"/>
            <a:ext cx="2377440" cy="1337310"/>
          </a:xfrm>
          <a:prstGeom prst="rect">
            <a:avLst/>
          </a:prstGeom>
        </p:spPr>
      </p:pic>
      <p:pic>
        <p:nvPicPr>
          <p:cNvPr id="32" name="图片 31" descr="微信图片_20181024165547.jpg"/>
          <p:cNvPicPr>
            <a:picLocks noChangeAspect="1"/>
          </p:cNvPicPr>
          <p:nvPr/>
        </p:nvPicPr>
        <p:blipFill>
          <a:blip r:embed="rId3" cstate="print"/>
          <a:stretch>
            <a:fillRect/>
          </a:stretch>
        </p:blipFill>
        <p:spPr>
          <a:xfrm>
            <a:off x="3452000" y="1540358"/>
            <a:ext cx="2377440" cy="1337310"/>
          </a:xfrm>
          <a:prstGeom prst="rect">
            <a:avLst/>
          </a:prstGeom>
        </p:spPr>
      </p:pic>
      <p:pic>
        <p:nvPicPr>
          <p:cNvPr id="33" name="图片 32" descr="微信图片_20181024165551.jpg"/>
          <p:cNvPicPr>
            <a:picLocks noChangeAspect="1"/>
          </p:cNvPicPr>
          <p:nvPr/>
        </p:nvPicPr>
        <p:blipFill>
          <a:blip r:embed="rId4" cstate="print"/>
          <a:stretch>
            <a:fillRect/>
          </a:stretch>
        </p:blipFill>
        <p:spPr>
          <a:xfrm>
            <a:off x="6452396" y="1553281"/>
            <a:ext cx="2377440" cy="1337310"/>
          </a:xfrm>
          <a:prstGeom prst="rect">
            <a:avLst/>
          </a:prstGeom>
        </p:spPr>
      </p:pic>
      <p:pic>
        <p:nvPicPr>
          <p:cNvPr id="34" name="图片 33" descr="微信图片_20181024165604.jpg"/>
          <p:cNvPicPr>
            <a:picLocks noChangeAspect="1"/>
          </p:cNvPicPr>
          <p:nvPr/>
        </p:nvPicPr>
        <p:blipFill>
          <a:blip r:embed="rId5" cstate="print"/>
          <a:stretch>
            <a:fillRect/>
          </a:stretch>
        </p:blipFill>
        <p:spPr>
          <a:xfrm>
            <a:off x="9381399" y="1571612"/>
            <a:ext cx="2377440" cy="1337310"/>
          </a:xfrm>
          <a:prstGeom prst="rect">
            <a:avLst/>
          </a:prstGeom>
        </p:spPr>
      </p:pic>
      <p:pic>
        <p:nvPicPr>
          <p:cNvPr id="35" name="图片 34" descr="微信图片_20181024165633.jpg"/>
          <p:cNvPicPr>
            <a:picLocks noChangeAspect="1"/>
          </p:cNvPicPr>
          <p:nvPr/>
        </p:nvPicPr>
        <p:blipFill>
          <a:blip r:embed="rId6" cstate="print"/>
          <a:stretch>
            <a:fillRect/>
          </a:stretch>
        </p:blipFill>
        <p:spPr>
          <a:xfrm>
            <a:off x="451604" y="4071942"/>
            <a:ext cx="2377440" cy="1337310"/>
          </a:xfrm>
          <a:prstGeom prst="rect">
            <a:avLst/>
          </a:prstGeom>
        </p:spPr>
      </p:pic>
      <p:pic>
        <p:nvPicPr>
          <p:cNvPr id="36" name="图片 35" descr="微信图片_20181024165653.jpg"/>
          <p:cNvPicPr>
            <a:picLocks noChangeAspect="1"/>
          </p:cNvPicPr>
          <p:nvPr/>
        </p:nvPicPr>
        <p:blipFill>
          <a:blip r:embed="rId7" cstate="print"/>
          <a:stretch>
            <a:fillRect/>
          </a:stretch>
        </p:blipFill>
        <p:spPr>
          <a:xfrm>
            <a:off x="3452001" y="4068000"/>
            <a:ext cx="2377440" cy="1337310"/>
          </a:xfrm>
          <a:prstGeom prst="rect">
            <a:avLst/>
          </a:prstGeom>
        </p:spPr>
      </p:pic>
      <p:pic>
        <p:nvPicPr>
          <p:cNvPr id="37" name="图片 36" descr="微信图片_20181024165708.jpg"/>
          <p:cNvPicPr>
            <a:picLocks noChangeAspect="1"/>
          </p:cNvPicPr>
          <p:nvPr/>
        </p:nvPicPr>
        <p:blipFill>
          <a:blip r:embed="rId8" cstate="print"/>
          <a:stretch>
            <a:fillRect/>
          </a:stretch>
        </p:blipFill>
        <p:spPr>
          <a:xfrm>
            <a:off x="6452396" y="4071942"/>
            <a:ext cx="2377440" cy="1337310"/>
          </a:xfrm>
          <a:prstGeom prst="rect">
            <a:avLst/>
          </a:prstGeom>
        </p:spPr>
      </p:pic>
      <p:pic>
        <p:nvPicPr>
          <p:cNvPr id="23" name="图片 22" descr="微信图片_20181024165819.jpg"/>
          <p:cNvPicPr>
            <a:picLocks noChangeAspect="1"/>
          </p:cNvPicPr>
          <p:nvPr/>
        </p:nvPicPr>
        <p:blipFill>
          <a:blip r:embed="rId9" cstate="print"/>
          <a:stretch>
            <a:fillRect/>
          </a:stretch>
        </p:blipFill>
        <p:spPr>
          <a:xfrm>
            <a:off x="9381355" y="4071362"/>
            <a:ext cx="2286015" cy="1369141"/>
          </a:xfrm>
          <a:prstGeom prst="rect">
            <a:avLst/>
          </a:prstGeom>
        </p:spPr>
      </p:pic>
    </p:spTree>
  </p:cSld>
  <p:clrMapOvr>
    <a:masterClrMapping/>
  </p:clrMapOvr>
  <mc:AlternateContent xmlns:mc="http://schemas.openxmlformats.org/markup-compatibility/2006">
    <mc:Choice xmlns:p14="http://schemas.microsoft.com/office/powerpoint/2010/main" xmlns="" Requires="p14">
      <p:transition spd="slow" p14:dur="1100">
        <p14:switch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afterEffect">
                                  <p:stCondLst>
                                    <p:cond delay="0"/>
                                  </p:stCondLst>
                                  <p:iterate type="lt">
                                    <p:tmPct val="10000"/>
                                  </p:iterate>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fltVal val="0"/>
                                          </p:val>
                                        </p:tav>
                                        <p:tav tm="100000">
                                          <p:val>
                                            <p:strVal val="#ppt_w"/>
                                          </p:val>
                                        </p:tav>
                                      </p:tavLst>
                                    </p:anim>
                                    <p:anim calcmode="lin" valueType="num">
                                      <p:cBhvr>
                                        <p:cTn id="8" dur="500" fill="hold"/>
                                        <p:tgtEl>
                                          <p:spTgt spid="13"/>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ldLvl="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45093" y="3945166"/>
            <a:ext cx="1620957" cy="523220"/>
          </a:xfrm>
          <a:prstGeom prst="rect">
            <a:avLst/>
          </a:prstGeom>
          <a:noFill/>
          <a:effectLst/>
        </p:spPr>
        <p:txBody>
          <a:bodyPr wrap="square" rtlCol="0">
            <a:spAutoFit/>
          </a:bodyPr>
          <a:lstStyle/>
          <a:p>
            <a:pPr algn="ctr"/>
            <a:r>
              <a:rPr lang="zh-CN" altLang="en-US" sz="2800" b="1" dirty="0" smtClean="0">
                <a:solidFill>
                  <a:schemeClr val="accent1">
                    <a:lumMod val="75000"/>
                  </a:schemeClr>
                </a:solidFill>
                <a:latin typeface="微软雅黑" panose="020B0503020204020204" pitchFamily="34" charset="-122"/>
                <a:ea typeface="微软雅黑" panose="020B0503020204020204" pitchFamily="34" charset="-122"/>
              </a:rPr>
              <a:t>服务部门</a:t>
            </a:r>
            <a:endParaRPr lang="en-US" altLang="zh-CN" sz="2800" b="1" dirty="0">
              <a:solidFill>
                <a:schemeClr val="accent1">
                  <a:lumMod val="75000"/>
                </a:schemeClr>
              </a:solidFill>
              <a:latin typeface="微软雅黑" panose="020B0503020204020204" pitchFamily="34" charset="-122"/>
              <a:ea typeface="微软雅黑" panose="020B0503020204020204" pitchFamily="34" charset="-122"/>
            </a:endParaRPr>
          </a:p>
        </p:txBody>
      </p:sp>
      <p:sp>
        <p:nvSpPr>
          <p:cNvPr id="12" name="矩形 11"/>
          <p:cNvSpPr/>
          <p:nvPr/>
        </p:nvSpPr>
        <p:spPr>
          <a:xfrm>
            <a:off x="1594612" y="3945166"/>
            <a:ext cx="1980029" cy="523220"/>
          </a:xfrm>
          <a:prstGeom prst="rect">
            <a:avLst/>
          </a:prstGeom>
          <a:noFill/>
          <a:effectLst/>
        </p:spPr>
        <p:txBody>
          <a:bodyPr wrap="square" rtlCol="0">
            <a:spAutoFit/>
          </a:bodyPr>
          <a:lstStyle/>
          <a:p>
            <a:pPr algn="ctr"/>
            <a:r>
              <a:rPr lang="zh-CN" altLang="en-US" sz="2800" b="1" dirty="0" smtClean="0">
                <a:solidFill>
                  <a:schemeClr val="accent1">
                    <a:lumMod val="75000"/>
                  </a:schemeClr>
                </a:solidFill>
                <a:latin typeface="微软雅黑" panose="020B0503020204020204" pitchFamily="34" charset="-122"/>
                <a:ea typeface="微软雅黑" panose="020B0503020204020204" pitchFamily="34" charset="-122"/>
              </a:rPr>
              <a:t>收银部门</a:t>
            </a:r>
            <a:endParaRPr lang="en-US" altLang="zh-CN" sz="2800" b="1" dirty="0">
              <a:solidFill>
                <a:schemeClr val="accent1">
                  <a:lumMod val="75000"/>
                </a:schemeClr>
              </a:solidFill>
              <a:latin typeface="微软雅黑" panose="020B0503020204020204" pitchFamily="34" charset="-122"/>
              <a:ea typeface="微软雅黑" panose="020B0503020204020204" pitchFamily="34" charset="-122"/>
            </a:endParaRPr>
          </a:p>
        </p:txBody>
      </p:sp>
      <p:sp>
        <p:nvSpPr>
          <p:cNvPr id="13" name="矩形 12"/>
          <p:cNvSpPr/>
          <p:nvPr/>
        </p:nvSpPr>
        <p:spPr>
          <a:xfrm>
            <a:off x="3309124" y="3945166"/>
            <a:ext cx="1980029" cy="523220"/>
          </a:xfrm>
          <a:prstGeom prst="rect">
            <a:avLst/>
          </a:prstGeom>
          <a:noFill/>
          <a:effectLst/>
        </p:spPr>
        <p:txBody>
          <a:bodyPr wrap="square" rtlCol="0">
            <a:spAutoFit/>
          </a:bodyPr>
          <a:lstStyle/>
          <a:p>
            <a:pPr algn="ctr"/>
            <a:r>
              <a:rPr lang="zh-CN" altLang="en-US" sz="2800" b="1" dirty="0" smtClean="0">
                <a:solidFill>
                  <a:schemeClr val="accent1">
                    <a:lumMod val="75000"/>
                  </a:schemeClr>
                </a:solidFill>
                <a:latin typeface="微软雅黑" panose="020B0503020204020204" pitchFamily="34" charset="-122"/>
                <a:ea typeface="微软雅黑" panose="020B0503020204020204" pitchFamily="34" charset="-122"/>
              </a:rPr>
              <a:t>烫菜部门</a:t>
            </a:r>
            <a:endParaRPr lang="en-US" altLang="zh-CN" sz="2800" b="1" dirty="0">
              <a:solidFill>
                <a:schemeClr val="accent1">
                  <a:lumMod val="75000"/>
                </a:schemeClr>
              </a:solidFill>
              <a:latin typeface="微软雅黑" panose="020B0503020204020204" pitchFamily="34" charset="-122"/>
              <a:ea typeface="微软雅黑" panose="020B0503020204020204" pitchFamily="34" charset="-122"/>
            </a:endParaRPr>
          </a:p>
        </p:txBody>
      </p:sp>
      <p:sp>
        <p:nvSpPr>
          <p:cNvPr id="14" name="矩形 13"/>
          <p:cNvSpPr/>
          <p:nvPr/>
        </p:nvSpPr>
        <p:spPr>
          <a:xfrm>
            <a:off x="5043871" y="3945166"/>
            <a:ext cx="1980029" cy="523220"/>
          </a:xfrm>
          <a:prstGeom prst="rect">
            <a:avLst/>
          </a:prstGeom>
          <a:noFill/>
          <a:effectLst/>
        </p:spPr>
        <p:txBody>
          <a:bodyPr wrap="square" rtlCol="0">
            <a:spAutoFit/>
          </a:bodyPr>
          <a:lstStyle/>
          <a:p>
            <a:pPr algn="ctr"/>
            <a:r>
              <a:rPr lang="zh-CN" altLang="en-US" sz="2800" b="1" dirty="0" smtClean="0">
                <a:solidFill>
                  <a:schemeClr val="accent1">
                    <a:lumMod val="75000"/>
                  </a:schemeClr>
                </a:solidFill>
                <a:latin typeface="微软雅黑" panose="020B0503020204020204" pitchFamily="34" charset="-122"/>
                <a:ea typeface="微软雅黑" panose="020B0503020204020204" pitchFamily="34" charset="-122"/>
              </a:rPr>
              <a:t>配菜部门</a:t>
            </a:r>
            <a:endParaRPr lang="en-US" altLang="zh-CN" sz="2800" b="1" dirty="0">
              <a:solidFill>
                <a:schemeClr val="accent1">
                  <a:lumMod val="75000"/>
                </a:schemeClr>
              </a:solidFill>
              <a:latin typeface="微软雅黑" panose="020B0503020204020204" pitchFamily="34" charset="-122"/>
              <a:ea typeface="微软雅黑" panose="020B0503020204020204" pitchFamily="34" charset="-122"/>
            </a:endParaRPr>
          </a:p>
        </p:txBody>
      </p:sp>
      <p:sp>
        <p:nvSpPr>
          <p:cNvPr id="20" name="文本框 3"/>
          <p:cNvSpPr txBox="1"/>
          <p:nvPr/>
        </p:nvSpPr>
        <p:spPr>
          <a:xfrm>
            <a:off x="4511030" y="620688"/>
            <a:ext cx="3149852" cy="923330"/>
          </a:xfrm>
          <a:prstGeom prst="rect">
            <a:avLst/>
          </a:prstGeom>
          <a:noFill/>
          <a:effectLst/>
        </p:spPr>
        <p:txBody>
          <a:bodyPr wrap="square" rtlCol="0">
            <a:spAutoFit/>
          </a:bodyPr>
          <a:lstStyle>
            <a:defPPr>
              <a:defRPr lang="zh-CN"/>
            </a:defPPr>
            <a:lvl1pPr algn="ctr">
              <a:defRPr sz="2800" b="1">
                <a:gradFill flip="none" rotWithShape="1">
                  <a:gsLst>
                    <a:gs pos="100000">
                      <a:srgbClr val="04B5EC"/>
                    </a:gs>
                    <a:gs pos="23000">
                      <a:srgbClr val="00C88A"/>
                    </a:gs>
                  </a:gsLst>
                  <a:lin ang="0" scaled="1"/>
                  <a:tileRect/>
                </a:gradFill>
                <a:latin typeface="微软雅黑" panose="020B0503020204020204" pitchFamily="34" charset="-122"/>
                <a:ea typeface="微软雅黑" panose="020B0503020204020204" pitchFamily="34" charset="-122"/>
              </a:defRPr>
            </a:lvl1pPr>
          </a:lstStyle>
          <a:p>
            <a:r>
              <a:rPr lang="zh-CN" altLang="en-US" sz="5400" dirty="0">
                <a:solidFill>
                  <a:schemeClr val="accent1">
                    <a:lumMod val="75000"/>
                  </a:schemeClr>
                </a:solidFill>
              </a:rPr>
              <a:t>目 录</a:t>
            </a:r>
          </a:p>
        </p:txBody>
      </p:sp>
      <p:sp>
        <p:nvSpPr>
          <p:cNvPr id="21" name="矩形 20"/>
          <p:cNvSpPr/>
          <p:nvPr/>
        </p:nvSpPr>
        <p:spPr>
          <a:xfrm>
            <a:off x="5077844" y="1476073"/>
            <a:ext cx="2016224" cy="584775"/>
          </a:xfrm>
          <a:prstGeom prst="rect">
            <a:avLst/>
          </a:prstGeom>
          <a:noFill/>
        </p:spPr>
        <p:txBody>
          <a:bodyPr wrap="square" rtlCol="0">
            <a:spAutoFit/>
          </a:bodyPr>
          <a:lstStyle/>
          <a:p>
            <a:pPr algn="ctr"/>
            <a:r>
              <a:rPr lang="en-US" altLang="zh-CN" sz="3200" dirty="0">
                <a:solidFill>
                  <a:schemeClr val="bg1">
                    <a:lumMod val="50000"/>
                  </a:schemeClr>
                </a:solidFill>
                <a:latin typeface="Impact" panose="020B0806030902050204" pitchFamily="34" charset="0"/>
                <a:ea typeface="方正细圆简体" panose="02010601030101010101" pitchFamily="2" charset="-122"/>
                <a:sym typeface="Arial" panose="020B0604020202020204" pitchFamily="34" charset="0"/>
              </a:rPr>
              <a:t>CONTENTS</a:t>
            </a:r>
          </a:p>
        </p:txBody>
      </p:sp>
      <p:grpSp>
        <p:nvGrpSpPr>
          <p:cNvPr id="2" name="组合 3"/>
          <p:cNvGrpSpPr/>
          <p:nvPr/>
        </p:nvGrpSpPr>
        <p:grpSpPr>
          <a:xfrm>
            <a:off x="5380826" y="2214554"/>
            <a:ext cx="1297399" cy="1284485"/>
            <a:chOff x="1486694" y="2665507"/>
            <a:chExt cx="1297399" cy="1284485"/>
          </a:xfrm>
          <a:solidFill>
            <a:schemeClr val="accent1">
              <a:lumMod val="75000"/>
            </a:schemeClr>
          </a:solidFill>
        </p:grpSpPr>
        <p:sp>
          <p:nvSpPr>
            <p:cNvPr id="25" name="Freeform 5"/>
            <p:cNvSpPr/>
            <p:nvPr/>
          </p:nvSpPr>
          <p:spPr bwMode="auto">
            <a:xfrm rot="5400000">
              <a:off x="1493151" y="2728182"/>
              <a:ext cx="1284485" cy="1159135"/>
            </a:xfrm>
            <a:custGeom>
              <a:avLst/>
              <a:gdLst>
                <a:gd name="T0" fmla="*/ 1136760 w 2740"/>
                <a:gd name="T1" fmla="*/ 1235640 h 2446"/>
                <a:gd name="T2" fmla="*/ 1086026 w 2740"/>
                <a:gd name="T3" fmla="*/ 1286347 h 2446"/>
                <a:gd name="T4" fmla="*/ 1013624 w 2740"/>
                <a:gd name="T5" fmla="*/ 1305028 h 2446"/>
                <a:gd name="T6" fmla="*/ 431239 w 2740"/>
                <a:gd name="T7" fmla="*/ 1305028 h 2446"/>
                <a:gd name="T8" fmla="*/ 362009 w 2740"/>
                <a:gd name="T9" fmla="*/ 1286347 h 2446"/>
                <a:gd name="T10" fmla="*/ 311274 w 2740"/>
                <a:gd name="T11" fmla="*/ 1235107 h 2446"/>
                <a:gd name="T12" fmla="*/ 19025 w 2740"/>
                <a:gd name="T13" fmla="*/ 723770 h 2446"/>
                <a:gd name="T14" fmla="*/ 0 w 2740"/>
                <a:gd name="T15" fmla="*/ 652781 h 2446"/>
                <a:gd name="T16" fmla="*/ 19025 w 2740"/>
                <a:gd name="T17" fmla="*/ 581258 h 2446"/>
                <a:gd name="T18" fmla="*/ 310218 w 2740"/>
                <a:gd name="T19" fmla="*/ 72057 h 2446"/>
                <a:gd name="T20" fmla="*/ 362009 w 2740"/>
                <a:gd name="T21" fmla="*/ 19749 h 2446"/>
                <a:gd name="T22" fmla="*/ 428068 w 2740"/>
                <a:gd name="T23" fmla="*/ 534 h 2446"/>
                <a:gd name="T24" fmla="*/ 1012567 w 2740"/>
                <a:gd name="T25" fmla="*/ 534 h 2446"/>
                <a:gd name="T26" fmla="*/ 1086026 w 2740"/>
                <a:gd name="T27" fmla="*/ 19749 h 2446"/>
                <a:gd name="T28" fmla="*/ 1136760 w 2740"/>
                <a:gd name="T29" fmla="*/ 70456 h 2446"/>
                <a:gd name="T30" fmla="*/ 1427952 w 2740"/>
                <a:gd name="T31" fmla="*/ 579657 h 2446"/>
                <a:gd name="T32" fmla="*/ 1448034 w 2740"/>
                <a:gd name="T33" fmla="*/ 652781 h 2446"/>
                <a:gd name="T34" fmla="*/ 1427423 w 2740"/>
                <a:gd name="T35" fmla="*/ 726439 h 2446"/>
                <a:gd name="T36" fmla="*/ 1136760 w 2740"/>
                <a:gd name="T37" fmla="*/ 1235640 h 244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740"/>
                <a:gd name="T58" fmla="*/ 0 h 2446"/>
                <a:gd name="T59" fmla="*/ 2740 w 2740"/>
                <a:gd name="T60" fmla="*/ 2446 h 244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pFill/>
            <a:ln>
              <a:noFill/>
            </a:ln>
            <a:effectLst>
              <a:outerShdw blurRad="152400" dist="63500" dir="2700000" sx="101000" sy="101000" algn="tl"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p>
          </p:txBody>
        </p:sp>
        <p:sp>
          <p:nvSpPr>
            <p:cNvPr id="34" name="矩形 33"/>
            <p:cNvSpPr/>
            <p:nvPr/>
          </p:nvSpPr>
          <p:spPr>
            <a:xfrm>
              <a:off x="1486694" y="3091398"/>
              <a:ext cx="1297399" cy="432705"/>
            </a:xfrm>
            <a:prstGeom prst="rect">
              <a:avLst/>
            </a:prstGeom>
            <a:solidFill>
              <a:schemeClr val="accent1">
                <a:lumMod val="50000"/>
              </a:schemeClr>
            </a:solidFill>
            <a:ln>
              <a:noFill/>
            </a:ln>
            <a:effectLst>
              <a:outerShdw blurRad="152400" dist="63500" dir="2700000" sx="101000" sy="101000" algn="tl"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3600" dirty="0" smtClean="0">
                  <a:latin typeface="Impact" panose="020B0806030902050204" pitchFamily="34" charset="0"/>
                </a:rPr>
                <a:t>04</a:t>
              </a:r>
              <a:endParaRPr lang="zh-CN" altLang="en-US" sz="3600" dirty="0">
                <a:latin typeface="Impact" panose="020B0806030902050204" pitchFamily="34" charset="0"/>
              </a:endParaRPr>
            </a:p>
          </p:txBody>
        </p:sp>
      </p:grpSp>
      <p:grpSp>
        <p:nvGrpSpPr>
          <p:cNvPr id="3" name="组合 8"/>
          <p:cNvGrpSpPr/>
          <p:nvPr/>
        </p:nvGrpSpPr>
        <p:grpSpPr>
          <a:xfrm>
            <a:off x="3666314" y="2214554"/>
            <a:ext cx="1297399" cy="1284485"/>
            <a:chOff x="4222998" y="2665507"/>
            <a:chExt cx="1297399" cy="1284485"/>
          </a:xfrm>
          <a:solidFill>
            <a:schemeClr val="accent1">
              <a:lumMod val="75000"/>
            </a:schemeClr>
          </a:solidFill>
        </p:grpSpPr>
        <p:sp>
          <p:nvSpPr>
            <p:cNvPr id="27" name="Freeform 5"/>
            <p:cNvSpPr/>
            <p:nvPr/>
          </p:nvSpPr>
          <p:spPr bwMode="auto">
            <a:xfrm rot="5400000">
              <a:off x="4229455" y="2728182"/>
              <a:ext cx="1284485" cy="1159135"/>
            </a:xfrm>
            <a:custGeom>
              <a:avLst/>
              <a:gdLst>
                <a:gd name="T0" fmla="*/ 1136760 w 2740"/>
                <a:gd name="T1" fmla="*/ 1235640 h 2446"/>
                <a:gd name="T2" fmla="*/ 1086026 w 2740"/>
                <a:gd name="T3" fmla="*/ 1286347 h 2446"/>
                <a:gd name="T4" fmla="*/ 1013624 w 2740"/>
                <a:gd name="T5" fmla="*/ 1305028 h 2446"/>
                <a:gd name="T6" fmla="*/ 431239 w 2740"/>
                <a:gd name="T7" fmla="*/ 1305028 h 2446"/>
                <a:gd name="T8" fmla="*/ 362009 w 2740"/>
                <a:gd name="T9" fmla="*/ 1286347 h 2446"/>
                <a:gd name="T10" fmla="*/ 311274 w 2740"/>
                <a:gd name="T11" fmla="*/ 1235107 h 2446"/>
                <a:gd name="T12" fmla="*/ 19025 w 2740"/>
                <a:gd name="T13" fmla="*/ 723770 h 2446"/>
                <a:gd name="T14" fmla="*/ 0 w 2740"/>
                <a:gd name="T15" fmla="*/ 652781 h 2446"/>
                <a:gd name="T16" fmla="*/ 19025 w 2740"/>
                <a:gd name="T17" fmla="*/ 581258 h 2446"/>
                <a:gd name="T18" fmla="*/ 310218 w 2740"/>
                <a:gd name="T19" fmla="*/ 72057 h 2446"/>
                <a:gd name="T20" fmla="*/ 362009 w 2740"/>
                <a:gd name="T21" fmla="*/ 19749 h 2446"/>
                <a:gd name="T22" fmla="*/ 428068 w 2740"/>
                <a:gd name="T23" fmla="*/ 534 h 2446"/>
                <a:gd name="T24" fmla="*/ 1012567 w 2740"/>
                <a:gd name="T25" fmla="*/ 534 h 2446"/>
                <a:gd name="T26" fmla="*/ 1086026 w 2740"/>
                <a:gd name="T27" fmla="*/ 19749 h 2446"/>
                <a:gd name="T28" fmla="*/ 1136760 w 2740"/>
                <a:gd name="T29" fmla="*/ 70456 h 2446"/>
                <a:gd name="T30" fmla="*/ 1427952 w 2740"/>
                <a:gd name="T31" fmla="*/ 579657 h 2446"/>
                <a:gd name="T32" fmla="*/ 1448034 w 2740"/>
                <a:gd name="T33" fmla="*/ 652781 h 2446"/>
                <a:gd name="T34" fmla="*/ 1427423 w 2740"/>
                <a:gd name="T35" fmla="*/ 726439 h 2446"/>
                <a:gd name="T36" fmla="*/ 1136760 w 2740"/>
                <a:gd name="T37" fmla="*/ 1235640 h 244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740"/>
                <a:gd name="T58" fmla="*/ 0 h 2446"/>
                <a:gd name="T59" fmla="*/ 2740 w 2740"/>
                <a:gd name="T60" fmla="*/ 2446 h 244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pFill/>
            <a:ln>
              <a:noFill/>
            </a:ln>
            <a:effectLst>
              <a:outerShdw blurRad="152400" dist="63500" dir="2700000" sx="101000" sy="101000" algn="tl"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5" name="矩形 34"/>
            <p:cNvSpPr/>
            <p:nvPr/>
          </p:nvSpPr>
          <p:spPr>
            <a:xfrm>
              <a:off x="4222998" y="3091397"/>
              <a:ext cx="1297399" cy="432705"/>
            </a:xfrm>
            <a:prstGeom prst="rect">
              <a:avLst/>
            </a:prstGeom>
            <a:solidFill>
              <a:schemeClr val="accent1">
                <a:lumMod val="50000"/>
              </a:schemeClr>
            </a:solidFill>
            <a:ln>
              <a:noFill/>
            </a:ln>
            <a:effectLst>
              <a:outerShdw blurRad="152400" dist="63500" dir="2700000" sx="101000" sy="101000" algn="tl"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3600" dirty="0" smtClean="0">
                  <a:latin typeface="Impact" panose="020B0806030902050204" pitchFamily="34" charset="0"/>
                </a:rPr>
                <a:t>03</a:t>
              </a:r>
              <a:endParaRPr lang="zh-CN" altLang="en-US" sz="3600" dirty="0">
                <a:latin typeface="Impact" panose="020B0806030902050204" pitchFamily="34" charset="0"/>
              </a:endParaRPr>
            </a:p>
          </p:txBody>
        </p:sp>
      </p:grpSp>
      <p:grpSp>
        <p:nvGrpSpPr>
          <p:cNvPr id="4" name="组合 21"/>
          <p:cNvGrpSpPr/>
          <p:nvPr/>
        </p:nvGrpSpPr>
        <p:grpSpPr>
          <a:xfrm>
            <a:off x="7083823" y="2233354"/>
            <a:ext cx="1297399" cy="1284485"/>
            <a:chOff x="7550756" y="2562069"/>
            <a:chExt cx="1297399" cy="1284485"/>
          </a:xfrm>
          <a:solidFill>
            <a:schemeClr val="accent1">
              <a:lumMod val="75000"/>
            </a:schemeClr>
          </a:solidFill>
        </p:grpSpPr>
        <p:sp>
          <p:nvSpPr>
            <p:cNvPr id="23" name="Freeform 5"/>
            <p:cNvSpPr/>
            <p:nvPr/>
          </p:nvSpPr>
          <p:spPr bwMode="auto">
            <a:xfrm rot="5400000">
              <a:off x="7559519" y="2624744"/>
              <a:ext cx="1284485" cy="1159135"/>
            </a:xfrm>
            <a:custGeom>
              <a:avLst/>
              <a:gdLst>
                <a:gd name="T0" fmla="*/ 1136760 w 2740"/>
                <a:gd name="T1" fmla="*/ 1235640 h 2446"/>
                <a:gd name="T2" fmla="*/ 1086026 w 2740"/>
                <a:gd name="T3" fmla="*/ 1286347 h 2446"/>
                <a:gd name="T4" fmla="*/ 1013624 w 2740"/>
                <a:gd name="T5" fmla="*/ 1305028 h 2446"/>
                <a:gd name="T6" fmla="*/ 431239 w 2740"/>
                <a:gd name="T7" fmla="*/ 1305028 h 2446"/>
                <a:gd name="T8" fmla="*/ 362009 w 2740"/>
                <a:gd name="T9" fmla="*/ 1286347 h 2446"/>
                <a:gd name="T10" fmla="*/ 311274 w 2740"/>
                <a:gd name="T11" fmla="*/ 1235107 h 2446"/>
                <a:gd name="T12" fmla="*/ 19025 w 2740"/>
                <a:gd name="T13" fmla="*/ 723770 h 2446"/>
                <a:gd name="T14" fmla="*/ 0 w 2740"/>
                <a:gd name="T15" fmla="*/ 652781 h 2446"/>
                <a:gd name="T16" fmla="*/ 19025 w 2740"/>
                <a:gd name="T17" fmla="*/ 581258 h 2446"/>
                <a:gd name="T18" fmla="*/ 310218 w 2740"/>
                <a:gd name="T19" fmla="*/ 72057 h 2446"/>
                <a:gd name="T20" fmla="*/ 362009 w 2740"/>
                <a:gd name="T21" fmla="*/ 19749 h 2446"/>
                <a:gd name="T22" fmla="*/ 428068 w 2740"/>
                <a:gd name="T23" fmla="*/ 534 h 2446"/>
                <a:gd name="T24" fmla="*/ 1012567 w 2740"/>
                <a:gd name="T25" fmla="*/ 534 h 2446"/>
                <a:gd name="T26" fmla="*/ 1086026 w 2740"/>
                <a:gd name="T27" fmla="*/ 19749 h 2446"/>
                <a:gd name="T28" fmla="*/ 1136760 w 2740"/>
                <a:gd name="T29" fmla="*/ 70456 h 2446"/>
                <a:gd name="T30" fmla="*/ 1427952 w 2740"/>
                <a:gd name="T31" fmla="*/ 579657 h 2446"/>
                <a:gd name="T32" fmla="*/ 1448034 w 2740"/>
                <a:gd name="T33" fmla="*/ 652781 h 2446"/>
                <a:gd name="T34" fmla="*/ 1427423 w 2740"/>
                <a:gd name="T35" fmla="*/ 726439 h 2446"/>
                <a:gd name="T36" fmla="*/ 1136760 w 2740"/>
                <a:gd name="T37" fmla="*/ 1235640 h 244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740"/>
                <a:gd name="T58" fmla="*/ 0 h 2446"/>
                <a:gd name="T59" fmla="*/ 2740 w 2740"/>
                <a:gd name="T60" fmla="*/ 2446 h 244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pFill/>
            <a:ln>
              <a:noFill/>
            </a:ln>
            <a:effectLst>
              <a:outerShdw blurRad="152400" dist="63500" dir="2700000" sx="101000" sy="101000" algn="tl"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p>
          </p:txBody>
        </p:sp>
        <p:sp>
          <p:nvSpPr>
            <p:cNvPr id="24" name="矩形 23"/>
            <p:cNvSpPr/>
            <p:nvPr/>
          </p:nvSpPr>
          <p:spPr>
            <a:xfrm>
              <a:off x="7550756" y="2987959"/>
              <a:ext cx="1297399" cy="432705"/>
            </a:xfrm>
            <a:prstGeom prst="rect">
              <a:avLst/>
            </a:prstGeom>
            <a:solidFill>
              <a:schemeClr val="accent1">
                <a:lumMod val="50000"/>
              </a:schemeClr>
            </a:solidFill>
            <a:ln>
              <a:noFill/>
            </a:ln>
            <a:effectLst>
              <a:outerShdw blurRad="152400" dist="63500" dir="2700000" sx="101000" sy="101000" algn="tl"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3600" dirty="0" smtClean="0">
                  <a:latin typeface="Impact" panose="020B0806030902050204" pitchFamily="34" charset="0"/>
                </a:rPr>
                <a:t>05</a:t>
              </a:r>
              <a:endParaRPr lang="zh-CN" altLang="en-US" sz="3600" dirty="0">
                <a:latin typeface="Impact" panose="020B0806030902050204" pitchFamily="34" charset="0"/>
              </a:endParaRPr>
            </a:p>
          </p:txBody>
        </p:sp>
      </p:grpSp>
      <p:sp>
        <p:nvSpPr>
          <p:cNvPr id="26" name="TextBox 25"/>
          <p:cNvSpPr txBox="1"/>
          <p:nvPr/>
        </p:nvSpPr>
        <p:spPr>
          <a:xfrm>
            <a:off x="6452396" y="3946467"/>
            <a:ext cx="2523306" cy="523220"/>
          </a:xfrm>
          <a:prstGeom prst="rect">
            <a:avLst/>
          </a:prstGeom>
          <a:noFill/>
        </p:spPr>
        <p:txBody>
          <a:bodyPr wrap="square" rtlCol="0">
            <a:spAutoFit/>
          </a:bodyPr>
          <a:lstStyle/>
          <a:p>
            <a:pPr algn="ctr"/>
            <a:r>
              <a:rPr lang="zh-CN" altLang="en-US" sz="2800" b="1" dirty="0" smtClean="0">
                <a:solidFill>
                  <a:schemeClr val="accent1">
                    <a:lumMod val="75000"/>
                  </a:schemeClr>
                </a:solidFill>
                <a:latin typeface="微软雅黑" panose="020B0503020204020204" pitchFamily="34" charset="-122"/>
                <a:ea typeface="微软雅黑" panose="020B0503020204020204" pitchFamily="34" charset="-122"/>
              </a:rPr>
              <a:t>洗碗部门</a:t>
            </a:r>
            <a:endParaRPr lang="en-US" altLang="zh-CN" sz="2800" b="1" dirty="0">
              <a:solidFill>
                <a:schemeClr val="accent1">
                  <a:lumMod val="75000"/>
                </a:schemeClr>
              </a:solidFill>
              <a:latin typeface="微软雅黑" panose="020B0503020204020204" pitchFamily="34" charset="-122"/>
              <a:ea typeface="微软雅黑" panose="020B0503020204020204" pitchFamily="34" charset="-122"/>
            </a:endParaRPr>
          </a:p>
        </p:txBody>
      </p:sp>
      <p:sp>
        <p:nvSpPr>
          <p:cNvPr id="28" name="矩形 27"/>
          <p:cNvSpPr/>
          <p:nvPr/>
        </p:nvSpPr>
        <p:spPr>
          <a:xfrm>
            <a:off x="949679" y="2738807"/>
            <a:ext cx="1297399" cy="432705"/>
          </a:xfrm>
          <a:prstGeom prst="rect">
            <a:avLst/>
          </a:prstGeom>
          <a:noFill/>
          <a:ln>
            <a:noFill/>
          </a:ln>
          <a:effectLst>
            <a:outerShdw blurRad="152400" dist="63500" dir="2700000" sx="101000" sy="101000" algn="tl"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3600" dirty="0" smtClean="0">
                <a:latin typeface="Impact" panose="020B0806030902050204" pitchFamily="34" charset="0"/>
              </a:rPr>
              <a:t>01</a:t>
            </a:r>
            <a:endParaRPr lang="zh-CN" altLang="en-US" sz="3600" dirty="0">
              <a:latin typeface="Impact" panose="020B0806030902050204" pitchFamily="34" charset="0"/>
            </a:endParaRPr>
          </a:p>
        </p:txBody>
      </p:sp>
      <p:grpSp>
        <p:nvGrpSpPr>
          <p:cNvPr id="5" name="组合 29"/>
          <p:cNvGrpSpPr/>
          <p:nvPr/>
        </p:nvGrpSpPr>
        <p:grpSpPr>
          <a:xfrm>
            <a:off x="237290" y="2214554"/>
            <a:ext cx="1297399" cy="1284485"/>
            <a:chOff x="9468067" y="2562069"/>
            <a:chExt cx="1297399" cy="1284485"/>
          </a:xfrm>
          <a:solidFill>
            <a:schemeClr val="accent1">
              <a:lumMod val="75000"/>
            </a:schemeClr>
          </a:solidFill>
        </p:grpSpPr>
        <p:sp>
          <p:nvSpPr>
            <p:cNvPr id="32" name="Freeform 5"/>
            <p:cNvSpPr/>
            <p:nvPr/>
          </p:nvSpPr>
          <p:spPr bwMode="auto">
            <a:xfrm rot="5400000">
              <a:off x="9486039" y="2624744"/>
              <a:ext cx="1284485" cy="1159135"/>
            </a:xfrm>
            <a:custGeom>
              <a:avLst/>
              <a:gdLst>
                <a:gd name="T0" fmla="*/ 1136760 w 2740"/>
                <a:gd name="T1" fmla="*/ 1235640 h 2446"/>
                <a:gd name="T2" fmla="*/ 1086026 w 2740"/>
                <a:gd name="T3" fmla="*/ 1286347 h 2446"/>
                <a:gd name="T4" fmla="*/ 1013624 w 2740"/>
                <a:gd name="T5" fmla="*/ 1305028 h 2446"/>
                <a:gd name="T6" fmla="*/ 431239 w 2740"/>
                <a:gd name="T7" fmla="*/ 1305028 h 2446"/>
                <a:gd name="T8" fmla="*/ 362009 w 2740"/>
                <a:gd name="T9" fmla="*/ 1286347 h 2446"/>
                <a:gd name="T10" fmla="*/ 311274 w 2740"/>
                <a:gd name="T11" fmla="*/ 1235107 h 2446"/>
                <a:gd name="T12" fmla="*/ 19025 w 2740"/>
                <a:gd name="T13" fmla="*/ 723770 h 2446"/>
                <a:gd name="T14" fmla="*/ 0 w 2740"/>
                <a:gd name="T15" fmla="*/ 652781 h 2446"/>
                <a:gd name="T16" fmla="*/ 19025 w 2740"/>
                <a:gd name="T17" fmla="*/ 581258 h 2446"/>
                <a:gd name="T18" fmla="*/ 310218 w 2740"/>
                <a:gd name="T19" fmla="*/ 72057 h 2446"/>
                <a:gd name="T20" fmla="*/ 362009 w 2740"/>
                <a:gd name="T21" fmla="*/ 19749 h 2446"/>
                <a:gd name="T22" fmla="*/ 428068 w 2740"/>
                <a:gd name="T23" fmla="*/ 534 h 2446"/>
                <a:gd name="T24" fmla="*/ 1012567 w 2740"/>
                <a:gd name="T25" fmla="*/ 534 h 2446"/>
                <a:gd name="T26" fmla="*/ 1086026 w 2740"/>
                <a:gd name="T27" fmla="*/ 19749 h 2446"/>
                <a:gd name="T28" fmla="*/ 1136760 w 2740"/>
                <a:gd name="T29" fmla="*/ 70456 h 2446"/>
                <a:gd name="T30" fmla="*/ 1427952 w 2740"/>
                <a:gd name="T31" fmla="*/ 579657 h 2446"/>
                <a:gd name="T32" fmla="*/ 1448034 w 2740"/>
                <a:gd name="T33" fmla="*/ 652781 h 2446"/>
                <a:gd name="T34" fmla="*/ 1427423 w 2740"/>
                <a:gd name="T35" fmla="*/ 726439 h 2446"/>
                <a:gd name="T36" fmla="*/ 1136760 w 2740"/>
                <a:gd name="T37" fmla="*/ 1235640 h 244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740"/>
                <a:gd name="T58" fmla="*/ 0 h 2446"/>
                <a:gd name="T59" fmla="*/ 2740 w 2740"/>
                <a:gd name="T60" fmla="*/ 2446 h 244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pFill/>
            <a:ln>
              <a:noFill/>
            </a:ln>
            <a:effectLst>
              <a:outerShdw blurRad="152400" dist="63500" dir="2700000" sx="101000" sy="101000" algn="tl"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p>
          </p:txBody>
        </p:sp>
        <p:sp>
          <p:nvSpPr>
            <p:cNvPr id="33" name="矩形 32"/>
            <p:cNvSpPr/>
            <p:nvPr/>
          </p:nvSpPr>
          <p:spPr>
            <a:xfrm>
              <a:off x="9468067" y="2987959"/>
              <a:ext cx="1297399" cy="432705"/>
            </a:xfrm>
            <a:prstGeom prst="rect">
              <a:avLst/>
            </a:prstGeom>
            <a:solidFill>
              <a:schemeClr val="accent1">
                <a:lumMod val="50000"/>
              </a:schemeClr>
            </a:solidFill>
            <a:ln>
              <a:noFill/>
            </a:ln>
            <a:effectLst>
              <a:outerShdw blurRad="152400" dist="63500" dir="2700000" sx="101000" sy="101000" algn="tl"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3600" dirty="0" smtClean="0">
                  <a:latin typeface="Impact" panose="020B0806030902050204" pitchFamily="34" charset="0"/>
                </a:rPr>
                <a:t>01</a:t>
              </a:r>
              <a:endParaRPr lang="zh-CN" altLang="en-US" sz="3600" dirty="0">
                <a:latin typeface="Impact" panose="020B0806030902050204" pitchFamily="34" charset="0"/>
              </a:endParaRPr>
            </a:p>
          </p:txBody>
        </p:sp>
      </p:grpSp>
      <p:grpSp>
        <p:nvGrpSpPr>
          <p:cNvPr id="6" name="组合 41"/>
          <p:cNvGrpSpPr/>
          <p:nvPr/>
        </p:nvGrpSpPr>
        <p:grpSpPr>
          <a:xfrm>
            <a:off x="1951802" y="2214554"/>
            <a:ext cx="1297399" cy="1284485"/>
            <a:chOff x="6047211" y="2530508"/>
            <a:chExt cx="1297399" cy="1284485"/>
          </a:xfrm>
          <a:solidFill>
            <a:srgbClr val="002060"/>
          </a:solidFill>
        </p:grpSpPr>
        <p:sp>
          <p:nvSpPr>
            <p:cNvPr id="43" name="Freeform 5"/>
            <p:cNvSpPr/>
            <p:nvPr/>
          </p:nvSpPr>
          <p:spPr bwMode="auto">
            <a:xfrm rot="5400000">
              <a:off x="6069480" y="2593183"/>
              <a:ext cx="1284485" cy="1159135"/>
            </a:xfrm>
            <a:custGeom>
              <a:avLst/>
              <a:gdLst>
                <a:gd name="T0" fmla="*/ 1136760 w 2740"/>
                <a:gd name="T1" fmla="*/ 1235640 h 2446"/>
                <a:gd name="T2" fmla="*/ 1086026 w 2740"/>
                <a:gd name="T3" fmla="*/ 1286347 h 2446"/>
                <a:gd name="T4" fmla="*/ 1013624 w 2740"/>
                <a:gd name="T5" fmla="*/ 1305028 h 2446"/>
                <a:gd name="T6" fmla="*/ 431239 w 2740"/>
                <a:gd name="T7" fmla="*/ 1305028 h 2446"/>
                <a:gd name="T8" fmla="*/ 362009 w 2740"/>
                <a:gd name="T9" fmla="*/ 1286347 h 2446"/>
                <a:gd name="T10" fmla="*/ 311274 w 2740"/>
                <a:gd name="T11" fmla="*/ 1235107 h 2446"/>
                <a:gd name="T12" fmla="*/ 19025 w 2740"/>
                <a:gd name="T13" fmla="*/ 723770 h 2446"/>
                <a:gd name="T14" fmla="*/ 0 w 2740"/>
                <a:gd name="T15" fmla="*/ 652781 h 2446"/>
                <a:gd name="T16" fmla="*/ 19025 w 2740"/>
                <a:gd name="T17" fmla="*/ 581258 h 2446"/>
                <a:gd name="T18" fmla="*/ 310218 w 2740"/>
                <a:gd name="T19" fmla="*/ 72057 h 2446"/>
                <a:gd name="T20" fmla="*/ 362009 w 2740"/>
                <a:gd name="T21" fmla="*/ 19749 h 2446"/>
                <a:gd name="T22" fmla="*/ 428068 w 2740"/>
                <a:gd name="T23" fmla="*/ 534 h 2446"/>
                <a:gd name="T24" fmla="*/ 1012567 w 2740"/>
                <a:gd name="T25" fmla="*/ 534 h 2446"/>
                <a:gd name="T26" fmla="*/ 1086026 w 2740"/>
                <a:gd name="T27" fmla="*/ 19749 h 2446"/>
                <a:gd name="T28" fmla="*/ 1136760 w 2740"/>
                <a:gd name="T29" fmla="*/ 70456 h 2446"/>
                <a:gd name="T30" fmla="*/ 1427952 w 2740"/>
                <a:gd name="T31" fmla="*/ 579657 h 2446"/>
                <a:gd name="T32" fmla="*/ 1448034 w 2740"/>
                <a:gd name="T33" fmla="*/ 652781 h 2446"/>
                <a:gd name="T34" fmla="*/ 1427423 w 2740"/>
                <a:gd name="T35" fmla="*/ 726439 h 2446"/>
                <a:gd name="T36" fmla="*/ 1136760 w 2740"/>
                <a:gd name="T37" fmla="*/ 1235640 h 244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740"/>
                <a:gd name="T58" fmla="*/ 0 h 2446"/>
                <a:gd name="T59" fmla="*/ 2740 w 2740"/>
                <a:gd name="T60" fmla="*/ 2446 h 244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accent1">
                <a:lumMod val="75000"/>
              </a:schemeClr>
            </a:solidFill>
            <a:ln>
              <a:noFill/>
            </a:ln>
            <a:effectLst>
              <a:outerShdw blurRad="152400" dist="63500" dir="2700000" sx="101000" sy="101000" algn="tl"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p>
          </p:txBody>
        </p:sp>
        <p:sp>
          <p:nvSpPr>
            <p:cNvPr id="44" name="矩形 43"/>
            <p:cNvSpPr/>
            <p:nvPr/>
          </p:nvSpPr>
          <p:spPr>
            <a:xfrm>
              <a:off x="6047211" y="2959136"/>
              <a:ext cx="1297399" cy="432705"/>
            </a:xfrm>
            <a:prstGeom prst="rect">
              <a:avLst/>
            </a:prstGeom>
            <a:solidFill>
              <a:schemeClr val="accent1">
                <a:lumMod val="50000"/>
              </a:schemeClr>
            </a:solidFill>
            <a:ln>
              <a:noFill/>
            </a:ln>
            <a:effectLst>
              <a:outerShdw blurRad="152400" dist="63500" dir="2700000" sx="101000" sy="101000" algn="tl"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3600" dirty="0" smtClean="0">
                  <a:latin typeface="Impact" panose="020B0806030902050204" pitchFamily="34" charset="0"/>
                </a:rPr>
                <a:t> 02</a:t>
              </a:r>
              <a:endParaRPr lang="zh-CN" altLang="en-US" sz="3600" dirty="0">
                <a:latin typeface="Impact" panose="020B0806030902050204" pitchFamily="34" charset="0"/>
              </a:endParaRPr>
            </a:p>
          </p:txBody>
        </p:sp>
      </p:grpSp>
      <p:pic>
        <p:nvPicPr>
          <p:cNvPr id="31" name="图片 30" descr="timg (1).jpg"/>
          <p:cNvPicPr>
            <a:picLocks noChangeAspect="1"/>
          </p:cNvPicPr>
          <p:nvPr/>
        </p:nvPicPr>
        <p:blipFill>
          <a:blip r:embed="rId3"/>
          <a:stretch>
            <a:fillRect/>
          </a:stretch>
        </p:blipFill>
        <p:spPr>
          <a:xfrm>
            <a:off x="0" y="4572008"/>
            <a:ext cx="12190413" cy="2071702"/>
          </a:xfrm>
          <a:prstGeom prst="rect">
            <a:avLst/>
          </a:prstGeom>
        </p:spPr>
      </p:pic>
      <p:grpSp>
        <p:nvGrpSpPr>
          <p:cNvPr id="7" name="组合 28"/>
          <p:cNvGrpSpPr/>
          <p:nvPr/>
        </p:nvGrpSpPr>
        <p:grpSpPr>
          <a:xfrm>
            <a:off x="8809850" y="2215953"/>
            <a:ext cx="1297399" cy="1284485"/>
            <a:chOff x="9479582" y="2562069"/>
            <a:chExt cx="1297399" cy="1284485"/>
          </a:xfrm>
          <a:solidFill>
            <a:schemeClr val="accent1">
              <a:lumMod val="75000"/>
            </a:schemeClr>
          </a:solidFill>
        </p:grpSpPr>
        <p:sp>
          <p:nvSpPr>
            <p:cNvPr id="36" name="Freeform 5"/>
            <p:cNvSpPr/>
            <p:nvPr/>
          </p:nvSpPr>
          <p:spPr bwMode="auto">
            <a:xfrm rot="5400000">
              <a:off x="9486039" y="2624744"/>
              <a:ext cx="1284485" cy="1159135"/>
            </a:xfrm>
            <a:custGeom>
              <a:avLst/>
              <a:gdLst>
                <a:gd name="T0" fmla="*/ 1136760 w 2740"/>
                <a:gd name="T1" fmla="*/ 1235640 h 2446"/>
                <a:gd name="T2" fmla="*/ 1086026 w 2740"/>
                <a:gd name="T3" fmla="*/ 1286347 h 2446"/>
                <a:gd name="T4" fmla="*/ 1013624 w 2740"/>
                <a:gd name="T5" fmla="*/ 1305028 h 2446"/>
                <a:gd name="T6" fmla="*/ 431239 w 2740"/>
                <a:gd name="T7" fmla="*/ 1305028 h 2446"/>
                <a:gd name="T8" fmla="*/ 362009 w 2740"/>
                <a:gd name="T9" fmla="*/ 1286347 h 2446"/>
                <a:gd name="T10" fmla="*/ 311274 w 2740"/>
                <a:gd name="T11" fmla="*/ 1235107 h 2446"/>
                <a:gd name="T12" fmla="*/ 19025 w 2740"/>
                <a:gd name="T13" fmla="*/ 723770 h 2446"/>
                <a:gd name="T14" fmla="*/ 0 w 2740"/>
                <a:gd name="T15" fmla="*/ 652781 h 2446"/>
                <a:gd name="T16" fmla="*/ 19025 w 2740"/>
                <a:gd name="T17" fmla="*/ 581258 h 2446"/>
                <a:gd name="T18" fmla="*/ 310218 w 2740"/>
                <a:gd name="T19" fmla="*/ 72057 h 2446"/>
                <a:gd name="T20" fmla="*/ 362009 w 2740"/>
                <a:gd name="T21" fmla="*/ 19749 h 2446"/>
                <a:gd name="T22" fmla="*/ 428068 w 2740"/>
                <a:gd name="T23" fmla="*/ 534 h 2446"/>
                <a:gd name="T24" fmla="*/ 1012567 w 2740"/>
                <a:gd name="T25" fmla="*/ 534 h 2446"/>
                <a:gd name="T26" fmla="*/ 1086026 w 2740"/>
                <a:gd name="T27" fmla="*/ 19749 h 2446"/>
                <a:gd name="T28" fmla="*/ 1136760 w 2740"/>
                <a:gd name="T29" fmla="*/ 70456 h 2446"/>
                <a:gd name="T30" fmla="*/ 1427952 w 2740"/>
                <a:gd name="T31" fmla="*/ 579657 h 2446"/>
                <a:gd name="T32" fmla="*/ 1448034 w 2740"/>
                <a:gd name="T33" fmla="*/ 652781 h 2446"/>
                <a:gd name="T34" fmla="*/ 1427423 w 2740"/>
                <a:gd name="T35" fmla="*/ 726439 h 2446"/>
                <a:gd name="T36" fmla="*/ 1136760 w 2740"/>
                <a:gd name="T37" fmla="*/ 1235640 h 244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740"/>
                <a:gd name="T58" fmla="*/ 0 h 2446"/>
                <a:gd name="T59" fmla="*/ 2740 w 2740"/>
                <a:gd name="T60" fmla="*/ 2446 h 244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pFill/>
            <a:ln>
              <a:noFill/>
            </a:ln>
            <a:effectLst>
              <a:outerShdw blurRad="152400" dist="63500" dir="2700000" sx="101000" sy="101000" algn="tl"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p>
          </p:txBody>
        </p:sp>
        <p:sp>
          <p:nvSpPr>
            <p:cNvPr id="37" name="矩形 36"/>
            <p:cNvSpPr/>
            <p:nvPr/>
          </p:nvSpPr>
          <p:spPr>
            <a:xfrm>
              <a:off x="9479582" y="2987959"/>
              <a:ext cx="1297399" cy="432705"/>
            </a:xfrm>
            <a:prstGeom prst="rect">
              <a:avLst/>
            </a:prstGeom>
            <a:solidFill>
              <a:schemeClr val="accent1">
                <a:lumMod val="50000"/>
              </a:schemeClr>
            </a:solidFill>
            <a:ln>
              <a:noFill/>
            </a:ln>
            <a:effectLst>
              <a:outerShdw blurRad="152400" dist="63500" dir="2700000" sx="101000" sy="101000" algn="tl"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3600" dirty="0" smtClean="0">
                  <a:latin typeface="Impact" panose="020B0806030902050204" pitchFamily="34" charset="0"/>
                </a:rPr>
                <a:t>06</a:t>
              </a:r>
              <a:endParaRPr lang="zh-CN" altLang="en-US" sz="3600" dirty="0">
                <a:latin typeface="Impact" panose="020B0806030902050204" pitchFamily="34" charset="0"/>
              </a:endParaRPr>
            </a:p>
          </p:txBody>
        </p:sp>
      </p:grpSp>
      <p:grpSp>
        <p:nvGrpSpPr>
          <p:cNvPr id="8" name="组合 37"/>
          <p:cNvGrpSpPr/>
          <p:nvPr/>
        </p:nvGrpSpPr>
        <p:grpSpPr>
          <a:xfrm>
            <a:off x="10524362" y="2233354"/>
            <a:ext cx="1297399" cy="1284485"/>
            <a:chOff x="9479582" y="2562069"/>
            <a:chExt cx="1297399" cy="1284485"/>
          </a:xfrm>
          <a:solidFill>
            <a:schemeClr val="accent1">
              <a:lumMod val="75000"/>
            </a:schemeClr>
          </a:solidFill>
        </p:grpSpPr>
        <p:sp>
          <p:nvSpPr>
            <p:cNvPr id="39" name="Freeform 5"/>
            <p:cNvSpPr/>
            <p:nvPr/>
          </p:nvSpPr>
          <p:spPr bwMode="auto">
            <a:xfrm rot="5400000">
              <a:off x="9486039" y="2624744"/>
              <a:ext cx="1284485" cy="1159135"/>
            </a:xfrm>
            <a:custGeom>
              <a:avLst/>
              <a:gdLst>
                <a:gd name="T0" fmla="*/ 1136760 w 2740"/>
                <a:gd name="T1" fmla="*/ 1235640 h 2446"/>
                <a:gd name="T2" fmla="*/ 1086026 w 2740"/>
                <a:gd name="T3" fmla="*/ 1286347 h 2446"/>
                <a:gd name="T4" fmla="*/ 1013624 w 2740"/>
                <a:gd name="T5" fmla="*/ 1305028 h 2446"/>
                <a:gd name="T6" fmla="*/ 431239 w 2740"/>
                <a:gd name="T7" fmla="*/ 1305028 h 2446"/>
                <a:gd name="T8" fmla="*/ 362009 w 2740"/>
                <a:gd name="T9" fmla="*/ 1286347 h 2446"/>
                <a:gd name="T10" fmla="*/ 311274 w 2740"/>
                <a:gd name="T11" fmla="*/ 1235107 h 2446"/>
                <a:gd name="T12" fmla="*/ 19025 w 2740"/>
                <a:gd name="T13" fmla="*/ 723770 h 2446"/>
                <a:gd name="T14" fmla="*/ 0 w 2740"/>
                <a:gd name="T15" fmla="*/ 652781 h 2446"/>
                <a:gd name="T16" fmla="*/ 19025 w 2740"/>
                <a:gd name="T17" fmla="*/ 581258 h 2446"/>
                <a:gd name="T18" fmla="*/ 310218 w 2740"/>
                <a:gd name="T19" fmla="*/ 72057 h 2446"/>
                <a:gd name="T20" fmla="*/ 362009 w 2740"/>
                <a:gd name="T21" fmla="*/ 19749 h 2446"/>
                <a:gd name="T22" fmla="*/ 428068 w 2740"/>
                <a:gd name="T23" fmla="*/ 534 h 2446"/>
                <a:gd name="T24" fmla="*/ 1012567 w 2740"/>
                <a:gd name="T25" fmla="*/ 534 h 2446"/>
                <a:gd name="T26" fmla="*/ 1086026 w 2740"/>
                <a:gd name="T27" fmla="*/ 19749 h 2446"/>
                <a:gd name="T28" fmla="*/ 1136760 w 2740"/>
                <a:gd name="T29" fmla="*/ 70456 h 2446"/>
                <a:gd name="T30" fmla="*/ 1427952 w 2740"/>
                <a:gd name="T31" fmla="*/ 579657 h 2446"/>
                <a:gd name="T32" fmla="*/ 1448034 w 2740"/>
                <a:gd name="T33" fmla="*/ 652781 h 2446"/>
                <a:gd name="T34" fmla="*/ 1427423 w 2740"/>
                <a:gd name="T35" fmla="*/ 726439 h 2446"/>
                <a:gd name="T36" fmla="*/ 1136760 w 2740"/>
                <a:gd name="T37" fmla="*/ 1235640 h 244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740"/>
                <a:gd name="T58" fmla="*/ 0 h 2446"/>
                <a:gd name="T59" fmla="*/ 2740 w 2740"/>
                <a:gd name="T60" fmla="*/ 2446 h 244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pFill/>
            <a:ln>
              <a:noFill/>
            </a:ln>
            <a:effectLst>
              <a:outerShdw blurRad="152400" dist="63500" dir="2700000" sx="101000" sy="101000" algn="tl"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p>
          </p:txBody>
        </p:sp>
        <p:sp>
          <p:nvSpPr>
            <p:cNvPr id="40" name="矩形 39"/>
            <p:cNvSpPr/>
            <p:nvPr/>
          </p:nvSpPr>
          <p:spPr>
            <a:xfrm>
              <a:off x="9479582" y="2987959"/>
              <a:ext cx="1297399" cy="432705"/>
            </a:xfrm>
            <a:prstGeom prst="rect">
              <a:avLst/>
            </a:prstGeom>
            <a:solidFill>
              <a:schemeClr val="accent1">
                <a:lumMod val="50000"/>
              </a:schemeClr>
            </a:solidFill>
            <a:ln>
              <a:noFill/>
            </a:ln>
            <a:effectLst>
              <a:outerShdw blurRad="152400" dist="63500" dir="2700000" sx="101000" sy="101000" algn="tl"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3600" dirty="0" smtClean="0">
                  <a:latin typeface="Impact" panose="020B0806030902050204" pitchFamily="34" charset="0"/>
                </a:rPr>
                <a:t>07</a:t>
              </a:r>
              <a:endParaRPr lang="zh-CN" altLang="en-US" sz="3600" dirty="0">
                <a:latin typeface="Impact" panose="020B0806030902050204" pitchFamily="34" charset="0"/>
              </a:endParaRPr>
            </a:p>
          </p:txBody>
        </p:sp>
      </p:grpSp>
      <p:sp>
        <p:nvSpPr>
          <p:cNvPr id="41" name="矩形 40"/>
          <p:cNvSpPr/>
          <p:nvPr/>
        </p:nvSpPr>
        <p:spPr>
          <a:xfrm>
            <a:off x="8666974" y="3929066"/>
            <a:ext cx="1620958" cy="523220"/>
          </a:xfrm>
          <a:prstGeom prst="rect">
            <a:avLst/>
          </a:prstGeom>
        </p:spPr>
        <p:txBody>
          <a:bodyPr wrap="none">
            <a:spAutoFit/>
          </a:bodyPr>
          <a:lstStyle/>
          <a:p>
            <a:pPr algn="ctr"/>
            <a:r>
              <a:rPr lang="zh-CN" altLang="en-US" sz="2800" b="1" dirty="0" smtClean="0">
                <a:solidFill>
                  <a:schemeClr val="accent1">
                    <a:lumMod val="75000"/>
                  </a:schemeClr>
                </a:solidFill>
                <a:latin typeface="微软雅黑" panose="020B0503020204020204" pitchFamily="34" charset="-122"/>
                <a:ea typeface="微软雅黑" panose="020B0503020204020204" pitchFamily="34" charset="-122"/>
              </a:rPr>
              <a:t>食品管理</a:t>
            </a:r>
            <a:endParaRPr lang="en-US" altLang="zh-CN" sz="2800" b="1" dirty="0">
              <a:solidFill>
                <a:schemeClr val="accent1">
                  <a:lumMod val="75000"/>
                </a:schemeClr>
              </a:solidFill>
              <a:latin typeface="微软雅黑" panose="020B0503020204020204" pitchFamily="34" charset="-122"/>
              <a:ea typeface="微软雅黑" panose="020B0503020204020204" pitchFamily="34" charset="-122"/>
            </a:endParaRPr>
          </a:p>
        </p:txBody>
      </p:sp>
      <p:sp>
        <p:nvSpPr>
          <p:cNvPr id="45" name="矩形 44"/>
          <p:cNvSpPr/>
          <p:nvPr/>
        </p:nvSpPr>
        <p:spPr>
          <a:xfrm>
            <a:off x="10381486" y="3929066"/>
            <a:ext cx="1620958" cy="523220"/>
          </a:xfrm>
          <a:prstGeom prst="rect">
            <a:avLst/>
          </a:prstGeom>
        </p:spPr>
        <p:txBody>
          <a:bodyPr wrap="none">
            <a:spAutoFit/>
          </a:bodyPr>
          <a:lstStyle/>
          <a:p>
            <a:pPr algn="ctr"/>
            <a:r>
              <a:rPr lang="zh-CN" altLang="en-US" sz="2800" b="1" dirty="0" smtClean="0">
                <a:solidFill>
                  <a:schemeClr val="accent1">
                    <a:lumMod val="75000"/>
                  </a:schemeClr>
                </a:solidFill>
                <a:latin typeface="微软雅黑" panose="020B0503020204020204" pitchFamily="34" charset="-122"/>
                <a:ea typeface="微软雅黑" panose="020B0503020204020204" pitchFamily="34" charset="-122"/>
              </a:rPr>
              <a:t>菜品加工</a:t>
            </a:r>
            <a:endParaRPr lang="en-US" altLang="zh-CN" sz="2800" b="1" dirty="0">
              <a:solidFill>
                <a:schemeClr val="accent1">
                  <a:lumMod val="75000"/>
                </a:schemeClr>
              </a:solidFill>
              <a:latin typeface="微软雅黑" panose="020B0503020204020204" pitchFamily="34" charset="-122"/>
              <a:ea typeface="微软雅黑" panose="020B0503020204020204" pitchFamily="34" charset="-122"/>
            </a:endParaRP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750" fill="hold"/>
                                        <p:tgtEl>
                                          <p:spTgt spid="20"/>
                                        </p:tgtEl>
                                        <p:attrNameLst>
                                          <p:attrName>ppt_x</p:attrName>
                                        </p:attrNameLst>
                                      </p:cBhvr>
                                      <p:tavLst>
                                        <p:tav tm="0">
                                          <p:val>
                                            <p:strVal val="#ppt_x"/>
                                          </p:val>
                                        </p:tav>
                                        <p:tav tm="100000">
                                          <p:val>
                                            <p:strVal val="#ppt_x"/>
                                          </p:val>
                                        </p:tav>
                                      </p:tavLst>
                                    </p:anim>
                                    <p:anim calcmode="lin" valueType="num">
                                      <p:cBhvr additive="base">
                                        <p:cTn id="8" dur="750" fill="hold"/>
                                        <p:tgtEl>
                                          <p:spTgt spid="20"/>
                                        </p:tgtEl>
                                        <p:attrNameLst>
                                          <p:attrName>ppt_y</p:attrName>
                                        </p:attrNameLst>
                                      </p:cBhvr>
                                      <p:tavLst>
                                        <p:tav tm="0">
                                          <p:val>
                                            <p:strVal val="0-#ppt_h/2"/>
                                          </p:val>
                                        </p:tav>
                                        <p:tav tm="100000">
                                          <p:val>
                                            <p:strVal val="#ppt_y"/>
                                          </p:val>
                                        </p:tav>
                                      </p:tavLst>
                                    </p:anim>
                                  </p:childTnLst>
                                </p:cTn>
                              </p:par>
                            </p:childTnLst>
                          </p:cTn>
                        </p:par>
                        <p:par>
                          <p:cTn id="9" fill="hold">
                            <p:stCondLst>
                              <p:cond delay="750"/>
                            </p:stCondLst>
                            <p:childTnLst>
                              <p:par>
                                <p:cTn id="10" presetID="55" presetClass="entr" presetSubtype="0" fill="hold" grpId="0" nodeType="afterEffect">
                                  <p:stCondLst>
                                    <p:cond delay="0"/>
                                  </p:stCondLst>
                                  <p:iterate type="lt">
                                    <p:tmPct val="0"/>
                                  </p:iterate>
                                  <p:childTnLst>
                                    <p:set>
                                      <p:cBhvr>
                                        <p:cTn id="11" dur="1" fill="hold">
                                          <p:stCondLst>
                                            <p:cond delay="0"/>
                                          </p:stCondLst>
                                        </p:cTn>
                                        <p:tgtEl>
                                          <p:spTgt spid="21"/>
                                        </p:tgtEl>
                                        <p:attrNameLst>
                                          <p:attrName>style.visibility</p:attrName>
                                        </p:attrNameLst>
                                      </p:cBhvr>
                                      <p:to>
                                        <p:strVal val="visible"/>
                                      </p:to>
                                    </p:set>
                                    <p:anim calcmode="lin" valueType="num">
                                      <p:cBhvr>
                                        <p:cTn id="12" dur="500" fill="hold"/>
                                        <p:tgtEl>
                                          <p:spTgt spid="21"/>
                                        </p:tgtEl>
                                        <p:attrNameLst>
                                          <p:attrName>ppt_w</p:attrName>
                                        </p:attrNameLst>
                                      </p:cBhvr>
                                      <p:tavLst>
                                        <p:tav tm="0">
                                          <p:val>
                                            <p:strVal val="#ppt_w*0.70"/>
                                          </p:val>
                                        </p:tav>
                                        <p:tav tm="100000">
                                          <p:val>
                                            <p:strVal val="#ppt_w"/>
                                          </p:val>
                                        </p:tav>
                                      </p:tavLst>
                                    </p:anim>
                                    <p:anim calcmode="lin" valueType="num">
                                      <p:cBhvr>
                                        <p:cTn id="13" dur="500" fill="hold"/>
                                        <p:tgtEl>
                                          <p:spTgt spid="21"/>
                                        </p:tgtEl>
                                        <p:attrNameLst>
                                          <p:attrName>ppt_h</p:attrName>
                                        </p:attrNameLst>
                                      </p:cBhvr>
                                      <p:tavLst>
                                        <p:tav tm="0">
                                          <p:val>
                                            <p:strVal val="#ppt_h"/>
                                          </p:val>
                                        </p:tav>
                                        <p:tav tm="100000">
                                          <p:val>
                                            <p:strVal val="#ppt_h"/>
                                          </p:val>
                                        </p:tav>
                                      </p:tavLst>
                                    </p:anim>
                                    <p:animEffect transition="in" filter="fade">
                                      <p:cBhvr>
                                        <p:cTn id="14" dur="500"/>
                                        <p:tgtEl>
                                          <p:spTgt spid="21"/>
                                        </p:tgtEl>
                                      </p:cBhvr>
                                    </p:animEffect>
                                  </p:childTnLst>
                                </p:cTn>
                              </p:par>
                              <p:par>
                                <p:cTn id="15" presetID="49" presetClass="entr" presetSubtype="0" decel="10000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p:cTn id="17" dur="1000" fill="hold"/>
                                        <p:tgtEl>
                                          <p:spTgt spid="5"/>
                                        </p:tgtEl>
                                        <p:attrNameLst>
                                          <p:attrName>ppt_w</p:attrName>
                                        </p:attrNameLst>
                                      </p:cBhvr>
                                      <p:tavLst>
                                        <p:tav tm="0">
                                          <p:val>
                                            <p:fltVal val="0"/>
                                          </p:val>
                                        </p:tav>
                                        <p:tav tm="100000">
                                          <p:val>
                                            <p:strVal val="#ppt_w"/>
                                          </p:val>
                                        </p:tav>
                                      </p:tavLst>
                                    </p:anim>
                                    <p:anim calcmode="lin" valueType="num">
                                      <p:cBhvr>
                                        <p:cTn id="18" dur="1000" fill="hold"/>
                                        <p:tgtEl>
                                          <p:spTgt spid="5"/>
                                        </p:tgtEl>
                                        <p:attrNameLst>
                                          <p:attrName>ppt_h</p:attrName>
                                        </p:attrNameLst>
                                      </p:cBhvr>
                                      <p:tavLst>
                                        <p:tav tm="0">
                                          <p:val>
                                            <p:fltVal val="0"/>
                                          </p:val>
                                        </p:tav>
                                        <p:tav tm="100000">
                                          <p:val>
                                            <p:strVal val="#ppt_h"/>
                                          </p:val>
                                        </p:tav>
                                      </p:tavLst>
                                    </p:anim>
                                    <p:anim calcmode="lin" valueType="num">
                                      <p:cBhvr>
                                        <p:cTn id="19" dur="1000" fill="hold"/>
                                        <p:tgtEl>
                                          <p:spTgt spid="5"/>
                                        </p:tgtEl>
                                        <p:attrNameLst>
                                          <p:attrName>style.rotation</p:attrName>
                                        </p:attrNameLst>
                                      </p:cBhvr>
                                      <p:tavLst>
                                        <p:tav tm="0">
                                          <p:val>
                                            <p:fltVal val="360"/>
                                          </p:val>
                                        </p:tav>
                                        <p:tav tm="100000">
                                          <p:val>
                                            <p:fltVal val="0"/>
                                          </p:val>
                                        </p:tav>
                                      </p:tavLst>
                                    </p:anim>
                                    <p:animEffect transition="in" filter="fade">
                                      <p:cBhvr>
                                        <p:cTn id="20" dur="1000"/>
                                        <p:tgtEl>
                                          <p:spTgt spid="5"/>
                                        </p:tgtEl>
                                      </p:cBhvr>
                                    </p:animEffect>
                                  </p:childTnLst>
                                </p:cTn>
                              </p:par>
                              <p:par>
                                <p:cTn id="21" presetID="2" presetClass="entr" presetSubtype="2" fill="hold" grpId="0" nodeType="withEffect">
                                  <p:stCondLst>
                                    <p:cond delay="0"/>
                                  </p:stCondLst>
                                  <p:iterate type="lt">
                                    <p:tmPct val="10000"/>
                                  </p:iterate>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500" fill="hold"/>
                                        <p:tgtEl>
                                          <p:spTgt spid="10"/>
                                        </p:tgtEl>
                                        <p:attrNameLst>
                                          <p:attrName>ppt_x</p:attrName>
                                        </p:attrNameLst>
                                      </p:cBhvr>
                                      <p:tavLst>
                                        <p:tav tm="0">
                                          <p:val>
                                            <p:strVal val="1+#ppt_w/2"/>
                                          </p:val>
                                        </p:tav>
                                        <p:tav tm="100000">
                                          <p:val>
                                            <p:strVal val="#ppt_x"/>
                                          </p:val>
                                        </p:tav>
                                      </p:tavLst>
                                    </p:anim>
                                    <p:anim calcmode="lin" valueType="num">
                                      <p:cBhvr additive="base">
                                        <p:cTn id="24" dur="500" fill="hold"/>
                                        <p:tgtEl>
                                          <p:spTgt spid="10"/>
                                        </p:tgtEl>
                                        <p:attrNameLst>
                                          <p:attrName>ppt_y</p:attrName>
                                        </p:attrNameLst>
                                      </p:cBhvr>
                                      <p:tavLst>
                                        <p:tav tm="0">
                                          <p:val>
                                            <p:strVal val="#ppt_y"/>
                                          </p:val>
                                        </p:tav>
                                        <p:tav tm="100000">
                                          <p:val>
                                            <p:strVal val="#ppt_y"/>
                                          </p:val>
                                        </p:tav>
                                      </p:tavLst>
                                    </p:anim>
                                  </p:childTnLst>
                                </p:cTn>
                              </p:par>
                            </p:childTnLst>
                          </p:cTn>
                        </p:par>
                        <p:par>
                          <p:cTn id="25" fill="hold">
                            <p:stCondLst>
                              <p:cond delay="1750"/>
                            </p:stCondLst>
                            <p:childTnLst>
                              <p:par>
                                <p:cTn id="26" presetID="49" presetClass="entr" presetSubtype="0" decel="100000" fill="hold" nodeType="afterEffect">
                                  <p:stCondLst>
                                    <p:cond delay="0"/>
                                  </p:stCondLst>
                                  <p:childTnLst>
                                    <p:set>
                                      <p:cBhvr>
                                        <p:cTn id="27" dur="1" fill="hold">
                                          <p:stCondLst>
                                            <p:cond delay="0"/>
                                          </p:stCondLst>
                                        </p:cTn>
                                        <p:tgtEl>
                                          <p:spTgt spid="6"/>
                                        </p:tgtEl>
                                        <p:attrNameLst>
                                          <p:attrName>style.visibility</p:attrName>
                                        </p:attrNameLst>
                                      </p:cBhvr>
                                      <p:to>
                                        <p:strVal val="visible"/>
                                      </p:to>
                                    </p:set>
                                    <p:anim calcmode="lin" valueType="num">
                                      <p:cBhvr>
                                        <p:cTn id="28" dur="1000" fill="hold"/>
                                        <p:tgtEl>
                                          <p:spTgt spid="6"/>
                                        </p:tgtEl>
                                        <p:attrNameLst>
                                          <p:attrName>ppt_w</p:attrName>
                                        </p:attrNameLst>
                                      </p:cBhvr>
                                      <p:tavLst>
                                        <p:tav tm="0">
                                          <p:val>
                                            <p:fltVal val="0"/>
                                          </p:val>
                                        </p:tav>
                                        <p:tav tm="100000">
                                          <p:val>
                                            <p:strVal val="#ppt_w"/>
                                          </p:val>
                                        </p:tav>
                                      </p:tavLst>
                                    </p:anim>
                                    <p:anim calcmode="lin" valueType="num">
                                      <p:cBhvr>
                                        <p:cTn id="29" dur="1000" fill="hold"/>
                                        <p:tgtEl>
                                          <p:spTgt spid="6"/>
                                        </p:tgtEl>
                                        <p:attrNameLst>
                                          <p:attrName>ppt_h</p:attrName>
                                        </p:attrNameLst>
                                      </p:cBhvr>
                                      <p:tavLst>
                                        <p:tav tm="0">
                                          <p:val>
                                            <p:fltVal val="0"/>
                                          </p:val>
                                        </p:tav>
                                        <p:tav tm="100000">
                                          <p:val>
                                            <p:strVal val="#ppt_h"/>
                                          </p:val>
                                        </p:tav>
                                      </p:tavLst>
                                    </p:anim>
                                    <p:anim calcmode="lin" valueType="num">
                                      <p:cBhvr>
                                        <p:cTn id="30" dur="1000" fill="hold"/>
                                        <p:tgtEl>
                                          <p:spTgt spid="6"/>
                                        </p:tgtEl>
                                        <p:attrNameLst>
                                          <p:attrName>style.rotation</p:attrName>
                                        </p:attrNameLst>
                                      </p:cBhvr>
                                      <p:tavLst>
                                        <p:tav tm="0">
                                          <p:val>
                                            <p:fltVal val="360"/>
                                          </p:val>
                                        </p:tav>
                                        <p:tav tm="100000">
                                          <p:val>
                                            <p:fltVal val="0"/>
                                          </p:val>
                                        </p:tav>
                                      </p:tavLst>
                                    </p:anim>
                                    <p:animEffect transition="in" filter="fade">
                                      <p:cBhvr>
                                        <p:cTn id="31" dur="1000"/>
                                        <p:tgtEl>
                                          <p:spTgt spid="6"/>
                                        </p:tgtEl>
                                      </p:cBhvr>
                                    </p:animEffect>
                                  </p:childTnLst>
                                </p:cTn>
                              </p:par>
                              <p:par>
                                <p:cTn id="32" presetID="2" presetClass="entr" presetSubtype="2" fill="hold" grpId="0" nodeType="withEffect">
                                  <p:stCondLst>
                                    <p:cond delay="0"/>
                                  </p:stCondLst>
                                  <p:iterate type="lt">
                                    <p:tmPct val="10000"/>
                                  </p:iterate>
                                  <p:childTnLst>
                                    <p:set>
                                      <p:cBhvr>
                                        <p:cTn id="33" dur="1" fill="hold">
                                          <p:stCondLst>
                                            <p:cond delay="0"/>
                                          </p:stCondLst>
                                        </p:cTn>
                                        <p:tgtEl>
                                          <p:spTgt spid="12"/>
                                        </p:tgtEl>
                                        <p:attrNameLst>
                                          <p:attrName>style.visibility</p:attrName>
                                        </p:attrNameLst>
                                      </p:cBhvr>
                                      <p:to>
                                        <p:strVal val="visible"/>
                                      </p:to>
                                    </p:set>
                                    <p:anim calcmode="lin" valueType="num">
                                      <p:cBhvr additive="base">
                                        <p:cTn id="34" dur="500" fill="hold"/>
                                        <p:tgtEl>
                                          <p:spTgt spid="12"/>
                                        </p:tgtEl>
                                        <p:attrNameLst>
                                          <p:attrName>ppt_x</p:attrName>
                                        </p:attrNameLst>
                                      </p:cBhvr>
                                      <p:tavLst>
                                        <p:tav tm="0">
                                          <p:val>
                                            <p:strVal val="1+#ppt_w/2"/>
                                          </p:val>
                                        </p:tav>
                                        <p:tav tm="100000">
                                          <p:val>
                                            <p:strVal val="#ppt_x"/>
                                          </p:val>
                                        </p:tav>
                                      </p:tavLst>
                                    </p:anim>
                                    <p:anim calcmode="lin" valueType="num">
                                      <p:cBhvr additive="base">
                                        <p:cTn id="35" dur="500" fill="hold"/>
                                        <p:tgtEl>
                                          <p:spTgt spid="12"/>
                                        </p:tgtEl>
                                        <p:attrNameLst>
                                          <p:attrName>ppt_y</p:attrName>
                                        </p:attrNameLst>
                                      </p:cBhvr>
                                      <p:tavLst>
                                        <p:tav tm="0">
                                          <p:val>
                                            <p:strVal val="#ppt_y"/>
                                          </p:val>
                                        </p:tav>
                                        <p:tav tm="100000">
                                          <p:val>
                                            <p:strVal val="#ppt_y"/>
                                          </p:val>
                                        </p:tav>
                                      </p:tavLst>
                                    </p:anim>
                                  </p:childTnLst>
                                </p:cTn>
                              </p:par>
                            </p:childTnLst>
                          </p:cTn>
                        </p:par>
                        <p:par>
                          <p:cTn id="36" fill="hold">
                            <p:stCondLst>
                              <p:cond delay="2750"/>
                            </p:stCondLst>
                            <p:childTnLst>
                              <p:par>
                                <p:cTn id="37" presetID="49" presetClass="entr" presetSubtype="0" decel="100000" fill="hold" nodeType="afterEffect">
                                  <p:stCondLst>
                                    <p:cond delay="0"/>
                                  </p:stCondLst>
                                  <p:childTnLst>
                                    <p:set>
                                      <p:cBhvr>
                                        <p:cTn id="38" dur="1" fill="hold">
                                          <p:stCondLst>
                                            <p:cond delay="0"/>
                                          </p:stCondLst>
                                        </p:cTn>
                                        <p:tgtEl>
                                          <p:spTgt spid="3"/>
                                        </p:tgtEl>
                                        <p:attrNameLst>
                                          <p:attrName>style.visibility</p:attrName>
                                        </p:attrNameLst>
                                      </p:cBhvr>
                                      <p:to>
                                        <p:strVal val="visible"/>
                                      </p:to>
                                    </p:set>
                                    <p:anim calcmode="lin" valueType="num">
                                      <p:cBhvr>
                                        <p:cTn id="39" dur="1000" fill="hold"/>
                                        <p:tgtEl>
                                          <p:spTgt spid="3"/>
                                        </p:tgtEl>
                                        <p:attrNameLst>
                                          <p:attrName>ppt_w</p:attrName>
                                        </p:attrNameLst>
                                      </p:cBhvr>
                                      <p:tavLst>
                                        <p:tav tm="0">
                                          <p:val>
                                            <p:fltVal val="0"/>
                                          </p:val>
                                        </p:tav>
                                        <p:tav tm="100000">
                                          <p:val>
                                            <p:strVal val="#ppt_w"/>
                                          </p:val>
                                        </p:tav>
                                      </p:tavLst>
                                    </p:anim>
                                    <p:anim calcmode="lin" valueType="num">
                                      <p:cBhvr>
                                        <p:cTn id="40" dur="1000" fill="hold"/>
                                        <p:tgtEl>
                                          <p:spTgt spid="3"/>
                                        </p:tgtEl>
                                        <p:attrNameLst>
                                          <p:attrName>ppt_h</p:attrName>
                                        </p:attrNameLst>
                                      </p:cBhvr>
                                      <p:tavLst>
                                        <p:tav tm="0">
                                          <p:val>
                                            <p:fltVal val="0"/>
                                          </p:val>
                                        </p:tav>
                                        <p:tav tm="100000">
                                          <p:val>
                                            <p:strVal val="#ppt_h"/>
                                          </p:val>
                                        </p:tav>
                                      </p:tavLst>
                                    </p:anim>
                                    <p:anim calcmode="lin" valueType="num">
                                      <p:cBhvr>
                                        <p:cTn id="41" dur="1000" fill="hold"/>
                                        <p:tgtEl>
                                          <p:spTgt spid="3"/>
                                        </p:tgtEl>
                                        <p:attrNameLst>
                                          <p:attrName>style.rotation</p:attrName>
                                        </p:attrNameLst>
                                      </p:cBhvr>
                                      <p:tavLst>
                                        <p:tav tm="0">
                                          <p:val>
                                            <p:fltVal val="360"/>
                                          </p:val>
                                        </p:tav>
                                        <p:tav tm="100000">
                                          <p:val>
                                            <p:fltVal val="0"/>
                                          </p:val>
                                        </p:tav>
                                      </p:tavLst>
                                    </p:anim>
                                    <p:animEffect transition="in" filter="fade">
                                      <p:cBhvr>
                                        <p:cTn id="42" dur="1000"/>
                                        <p:tgtEl>
                                          <p:spTgt spid="3"/>
                                        </p:tgtEl>
                                      </p:cBhvr>
                                    </p:animEffect>
                                  </p:childTnLst>
                                </p:cTn>
                              </p:par>
                              <p:par>
                                <p:cTn id="43" presetID="2" presetClass="entr" presetSubtype="2" fill="hold" nodeType="withEffect">
                                  <p:stCondLst>
                                    <p:cond delay="0"/>
                                  </p:stCondLst>
                                  <p:iterate type="lt">
                                    <p:tmPct val="10000"/>
                                  </p:iterate>
                                  <p:childTnLst>
                                    <p:set>
                                      <p:cBhvr>
                                        <p:cTn id="44" dur="1" fill="hold">
                                          <p:stCondLst>
                                            <p:cond delay="0"/>
                                          </p:stCondLst>
                                        </p:cTn>
                                        <p:tgtEl>
                                          <p:spTgt spid="13"/>
                                        </p:tgtEl>
                                        <p:attrNameLst>
                                          <p:attrName>style.visibility</p:attrName>
                                        </p:attrNameLst>
                                      </p:cBhvr>
                                      <p:to>
                                        <p:strVal val="visible"/>
                                      </p:to>
                                    </p:set>
                                    <p:anim calcmode="lin" valueType="num">
                                      <p:cBhvr additive="base">
                                        <p:cTn id="45" dur="500" fill="hold"/>
                                        <p:tgtEl>
                                          <p:spTgt spid="13"/>
                                        </p:tgtEl>
                                        <p:attrNameLst>
                                          <p:attrName>ppt_x</p:attrName>
                                        </p:attrNameLst>
                                      </p:cBhvr>
                                      <p:tavLst>
                                        <p:tav tm="0">
                                          <p:val>
                                            <p:strVal val="1+#ppt_w/2"/>
                                          </p:val>
                                        </p:tav>
                                        <p:tav tm="100000">
                                          <p:val>
                                            <p:strVal val="#ppt_x"/>
                                          </p:val>
                                        </p:tav>
                                      </p:tavLst>
                                    </p:anim>
                                    <p:anim calcmode="lin" valueType="num">
                                      <p:cBhvr additive="base">
                                        <p:cTn id="46" dur="500" fill="hold"/>
                                        <p:tgtEl>
                                          <p:spTgt spid="13"/>
                                        </p:tgtEl>
                                        <p:attrNameLst>
                                          <p:attrName>ppt_y</p:attrName>
                                        </p:attrNameLst>
                                      </p:cBhvr>
                                      <p:tavLst>
                                        <p:tav tm="0">
                                          <p:val>
                                            <p:strVal val="#ppt_y"/>
                                          </p:val>
                                        </p:tav>
                                        <p:tav tm="100000">
                                          <p:val>
                                            <p:strVal val="#ppt_y"/>
                                          </p:val>
                                        </p:tav>
                                      </p:tavLst>
                                    </p:anim>
                                  </p:childTnLst>
                                </p:cTn>
                              </p:par>
                            </p:childTnLst>
                          </p:cTn>
                        </p:par>
                        <p:par>
                          <p:cTn id="47" fill="hold">
                            <p:stCondLst>
                              <p:cond delay="3750"/>
                            </p:stCondLst>
                            <p:childTnLst>
                              <p:par>
                                <p:cTn id="48" presetID="49" presetClass="entr" presetSubtype="0" decel="100000" fill="hold" nodeType="afterEffect">
                                  <p:stCondLst>
                                    <p:cond delay="0"/>
                                  </p:stCondLst>
                                  <p:childTnLst>
                                    <p:set>
                                      <p:cBhvr>
                                        <p:cTn id="49" dur="1" fill="hold">
                                          <p:stCondLst>
                                            <p:cond delay="0"/>
                                          </p:stCondLst>
                                        </p:cTn>
                                        <p:tgtEl>
                                          <p:spTgt spid="2"/>
                                        </p:tgtEl>
                                        <p:attrNameLst>
                                          <p:attrName>style.visibility</p:attrName>
                                        </p:attrNameLst>
                                      </p:cBhvr>
                                      <p:to>
                                        <p:strVal val="visible"/>
                                      </p:to>
                                    </p:set>
                                    <p:anim calcmode="lin" valueType="num">
                                      <p:cBhvr>
                                        <p:cTn id="50" dur="1000" fill="hold"/>
                                        <p:tgtEl>
                                          <p:spTgt spid="2"/>
                                        </p:tgtEl>
                                        <p:attrNameLst>
                                          <p:attrName>ppt_w</p:attrName>
                                        </p:attrNameLst>
                                      </p:cBhvr>
                                      <p:tavLst>
                                        <p:tav tm="0">
                                          <p:val>
                                            <p:fltVal val="0"/>
                                          </p:val>
                                        </p:tav>
                                        <p:tav tm="100000">
                                          <p:val>
                                            <p:strVal val="#ppt_w"/>
                                          </p:val>
                                        </p:tav>
                                      </p:tavLst>
                                    </p:anim>
                                    <p:anim calcmode="lin" valueType="num">
                                      <p:cBhvr>
                                        <p:cTn id="51" dur="1000" fill="hold"/>
                                        <p:tgtEl>
                                          <p:spTgt spid="2"/>
                                        </p:tgtEl>
                                        <p:attrNameLst>
                                          <p:attrName>ppt_h</p:attrName>
                                        </p:attrNameLst>
                                      </p:cBhvr>
                                      <p:tavLst>
                                        <p:tav tm="0">
                                          <p:val>
                                            <p:fltVal val="0"/>
                                          </p:val>
                                        </p:tav>
                                        <p:tav tm="100000">
                                          <p:val>
                                            <p:strVal val="#ppt_h"/>
                                          </p:val>
                                        </p:tav>
                                      </p:tavLst>
                                    </p:anim>
                                    <p:anim calcmode="lin" valueType="num">
                                      <p:cBhvr>
                                        <p:cTn id="52" dur="1000" fill="hold"/>
                                        <p:tgtEl>
                                          <p:spTgt spid="2"/>
                                        </p:tgtEl>
                                        <p:attrNameLst>
                                          <p:attrName>style.rotation</p:attrName>
                                        </p:attrNameLst>
                                      </p:cBhvr>
                                      <p:tavLst>
                                        <p:tav tm="0">
                                          <p:val>
                                            <p:fltVal val="360"/>
                                          </p:val>
                                        </p:tav>
                                        <p:tav tm="100000">
                                          <p:val>
                                            <p:fltVal val="0"/>
                                          </p:val>
                                        </p:tav>
                                      </p:tavLst>
                                    </p:anim>
                                    <p:animEffect transition="in" filter="fade">
                                      <p:cBhvr>
                                        <p:cTn id="53" dur="1000"/>
                                        <p:tgtEl>
                                          <p:spTgt spid="2"/>
                                        </p:tgtEl>
                                      </p:cBhvr>
                                    </p:animEffect>
                                  </p:childTnLst>
                                </p:cTn>
                              </p:par>
                              <p:par>
                                <p:cTn id="54" presetID="2" presetClass="entr" presetSubtype="2" fill="hold" nodeType="withEffect">
                                  <p:stCondLst>
                                    <p:cond delay="0"/>
                                  </p:stCondLst>
                                  <p:iterate type="lt">
                                    <p:tmPct val="10000"/>
                                  </p:iterate>
                                  <p:childTnLst>
                                    <p:set>
                                      <p:cBhvr>
                                        <p:cTn id="55" dur="1" fill="hold">
                                          <p:stCondLst>
                                            <p:cond delay="0"/>
                                          </p:stCondLst>
                                        </p:cTn>
                                        <p:tgtEl>
                                          <p:spTgt spid="14"/>
                                        </p:tgtEl>
                                        <p:attrNameLst>
                                          <p:attrName>style.visibility</p:attrName>
                                        </p:attrNameLst>
                                      </p:cBhvr>
                                      <p:to>
                                        <p:strVal val="visible"/>
                                      </p:to>
                                    </p:set>
                                    <p:anim calcmode="lin" valueType="num">
                                      <p:cBhvr additive="base">
                                        <p:cTn id="56" dur="500" fill="hold"/>
                                        <p:tgtEl>
                                          <p:spTgt spid="14"/>
                                        </p:tgtEl>
                                        <p:attrNameLst>
                                          <p:attrName>ppt_x</p:attrName>
                                        </p:attrNameLst>
                                      </p:cBhvr>
                                      <p:tavLst>
                                        <p:tav tm="0">
                                          <p:val>
                                            <p:strVal val="1+#ppt_w/2"/>
                                          </p:val>
                                        </p:tav>
                                        <p:tav tm="100000">
                                          <p:val>
                                            <p:strVal val="#ppt_x"/>
                                          </p:val>
                                        </p:tav>
                                      </p:tavLst>
                                    </p:anim>
                                    <p:anim calcmode="lin" valueType="num">
                                      <p:cBhvr additive="base">
                                        <p:cTn id="57" dur="500" fill="hold"/>
                                        <p:tgtEl>
                                          <p:spTgt spid="14"/>
                                        </p:tgtEl>
                                        <p:attrNameLst>
                                          <p:attrName>ppt_y</p:attrName>
                                        </p:attrNameLst>
                                      </p:cBhvr>
                                      <p:tavLst>
                                        <p:tav tm="0">
                                          <p:val>
                                            <p:strVal val="#ppt_y"/>
                                          </p:val>
                                        </p:tav>
                                        <p:tav tm="100000">
                                          <p:val>
                                            <p:strVal val="#ppt_y"/>
                                          </p:val>
                                        </p:tav>
                                      </p:tavLst>
                                    </p:anim>
                                  </p:childTnLst>
                                </p:cTn>
                              </p:par>
                            </p:childTnLst>
                          </p:cTn>
                        </p:par>
                        <p:par>
                          <p:cTn id="58" fill="hold">
                            <p:stCondLst>
                              <p:cond delay="4750"/>
                            </p:stCondLst>
                            <p:childTnLst>
                              <p:par>
                                <p:cTn id="59" presetID="49" presetClass="entr" presetSubtype="0" decel="100000" fill="hold" nodeType="afterEffect">
                                  <p:stCondLst>
                                    <p:cond delay="0"/>
                                  </p:stCondLst>
                                  <p:childTnLst>
                                    <p:set>
                                      <p:cBhvr>
                                        <p:cTn id="60" dur="1" fill="hold">
                                          <p:stCondLst>
                                            <p:cond delay="0"/>
                                          </p:stCondLst>
                                        </p:cTn>
                                        <p:tgtEl>
                                          <p:spTgt spid="4"/>
                                        </p:tgtEl>
                                        <p:attrNameLst>
                                          <p:attrName>style.visibility</p:attrName>
                                        </p:attrNameLst>
                                      </p:cBhvr>
                                      <p:to>
                                        <p:strVal val="visible"/>
                                      </p:to>
                                    </p:set>
                                    <p:anim calcmode="lin" valueType="num">
                                      <p:cBhvr>
                                        <p:cTn id="61" dur="1000" fill="hold"/>
                                        <p:tgtEl>
                                          <p:spTgt spid="4"/>
                                        </p:tgtEl>
                                        <p:attrNameLst>
                                          <p:attrName>ppt_w</p:attrName>
                                        </p:attrNameLst>
                                      </p:cBhvr>
                                      <p:tavLst>
                                        <p:tav tm="0">
                                          <p:val>
                                            <p:fltVal val="0"/>
                                          </p:val>
                                        </p:tav>
                                        <p:tav tm="100000">
                                          <p:val>
                                            <p:strVal val="#ppt_w"/>
                                          </p:val>
                                        </p:tav>
                                      </p:tavLst>
                                    </p:anim>
                                    <p:anim calcmode="lin" valueType="num">
                                      <p:cBhvr>
                                        <p:cTn id="62" dur="1000" fill="hold"/>
                                        <p:tgtEl>
                                          <p:spTgt spid="4"/>
                                        </p:tgtEl>
                                        <p:attrNameLst>
                                          <p:attrName>ppt_h</p:attrName>
                                        </p:attrNameLst>
                                      </p:cBhvr>
                                      <p:tavLst>
                                        <p:tav tm="0">
                                          <p:val>
                                            <p:fltVal val="0"/>
                                          </p:val>
                                        </p:tav>
                                        <p:tav tm="100000">
                                          <p:val>
                                            <p:strVal val="#ppt_h"/>
                                          </p:val>
                                        </p:tav>
                                      </p:tavLst>
                                    </p:anim>
                                    <p:anim calcmode="lin" valueType="num">
                                      <p:cBhvr>
                                        <p:cTn id="63" dur="1000" fill="hold"/>
                                        <p:tgtEl>
                                          <p:spTgt spid="4"/>
                                        </p:tgtEl>
                                        <p:attrNameLst>
                                          <p:attrName>style.rotation</p:attrName>
                                        </p:attrNameLst>
                                      </p:cBhvr>
                                      <p:tavLst>
                                        <p:tav tm="0">
                                          <p:val>
                                            <p:fltVal val="360"/>
                                          </p:val>
                                        </p:tav>
                                        <p:tav tm="100000">
                                          <p:val>
                                            <p:fltVal val="0"/>
                                          </p:val>
                                        </p:tav>
                                      </p:tavLst>
                                    </p:anim>
                                    <p:animEffect transition="in" filter="fade">
                                      <p:cBhvr>
                                        <p:cTn id="64" dur="1000"/>
                                        <p:tgtEl>
                                          <p:spTgt spid="4"/>
                                        </p:tgtEl>
                                      </p:cBhvr>
                                    </p:animEffect>
                                  </p:childTnLst>
                                </p:cTn>
                              </p:par>
                            </p:childTnLst>
                          </p:cTn>
                        </p:par>
                        <p:par>
                          <p:cTn id="65" fill="hold">
                            <p:stCondLst>
                              <p:cond delay="5750"/>
                            </p:stCondLst>
                            <p:childTnLst>
                              <p:par>
                                <p:cTn id="66" presetID="2" presetClass="entr" presetSubtype="2" fill="hold" grpId="0" nodeType="afterEffect">
                                  <p:stCondLst>
                                    <p:cond delay="0"/>
                                  </p:stCondLst>
                                  <p:childTnLst>
                                    <p:set>
                                      <p:cBhvr>
                                        <p:cTn id="67" dur="1" fill="hold">
                                          <p:stCondLst>
                                            <p:cond delay="0"/>
                                          </p:stCondLst>
                                        </p:cTn>
                                        <p:tgtEl>
                                          <p:spTgt spid="26"/>
                                        </p:tgtEl>
                                        <p:attrNameLst>
                                          <p:attrName>style.visibility</p:attrName>
                                        </p:attrNameLst>
                                      </p:cBhvr>
                                      <p:to>
                                        <p:strVal val="visible"/>
                                      </p:to>
                                    </p:set>
                                    <p:anim calcmode="lin" valueType="num">
                                      <p:cBhvr additive="base">
                                        <p:cTn id="68" dur="500" fill="hold"/>
                                        <p:tgtEl>
                                          <p:spTgt spid="26"/>
                                        </p:tgtEl>
                                        <p:attrNameLst>
                                          <p:attrName>ppt_x</p:attrName>
                                        </p:attrNameLst>
                                      </p:cBhvr>
                                      <p:tavLst>
                                        <p:tav tm="0">
                                          <p:val>
                                            <p:strVal val="1+#ppt_w/2"/>
                                          </p:val>
                                        </p:tav>
                                        <p:tav tm="100000">
                                          <p:val>
                                            <p:strVal val="#ppt_x"/>
                                          </p:val>
                                        </p:tav>
                                      </p:tavLst>
                                    </p:anim>
                                    <p:anim calcmode="lin" valueType="num">
                                      <p:cBhvr additive="base">
                                        <p:cTn id="69" dur="500" fill="hold"/>
                                        <p:tgtEl>
                                          <p:spTgt spid="26"/>
                                        </p:tgtEl>
                                        <p:attrNameLst>
                                          <p:attrName>ppt_y</p:attrName>
                                        </p:attrNameLst>
                                      </p:cBhvr>
                                      <p:tavLst>
                                        <p:tav tm="0">
                                          <p:val>
                                            <p:strVal val="#ppt_y"/>
                                          </p:val>
                                        </p:tav>
                                        <p:tav tm="100000">
                                          <p:val>
                                            <p:strVal val="#ppt_y"/>
                                          </p:val>
                                        </p:tav>
                                      </p:tavLst>
                                    </p:anim>
                                  </p:childTnLst>
                                </p:cTn>
                              </p:par>
                            </p:childTnLst>
                          </p:cTn>
                        </p:par>
                        <p:par>
                          <p:cTn id="70" fill="hold">
                            <p:stCondLst>
                              <p:cond delay="6250"/>
                            </p:stCondLst>
                            <p:childTnLst>
                              <p:par>
                                <p:cTn id="71" presetID="49" presetClass="entr" presetSubtype="0" decel="100000" fill="hold" nodeType="afterEffect">
                                  <p:stCondLst>
                                    <p:cond delay="0"/>
                                  </p:stCondLst>
                                  <p:childTnLst>
                                    <p:set>
                                      <p:cBhvr>
                                        <p:cTn id="72" dur="1" fill="hold">
                                          <p:stCondLst>
                                            <p:cond delay="0"/>
                                          </p:stCondLst>
                                        </p:cTn>
                                        <p:tgtEl>
                                          <p:spTgt spid="7"/>
                                        </p:tgtEl>
                                        <p:attrNameLst>
                                          <p:attrName>style.visibility</p:attrName>
                                        </p:attrNameLst>
                                      </p:cBhvr>
                                      <p:to>
                                        <p:strVal val="visible"/>
                                      </p:to>
                                    </p:set>
                                    <p:anim calcmode="lin" valueType="num">
                                      <p:cBhvr>
                                        <p:cTn id="73" dur="1000" fill="hold"/>
                                        <p:tgtEl>
                                          <p:spTgt spid="7"/>
                                        </p:tgtEl>
                                        <p:attrNameLst>
                                          <p:attrName>ppt_w</p:attrName>
                                        </p:attrNameLst>
                                      </p:cBhvr>
                                      <p:tavLst>
                                        <p:tav tm="0">
                                          <p:val>
                                            <p:fltVal val="0"/>
                                          </p:val>
                                        </p:tav>
                                        <p:tav tm="100000">
                                          <p:val>
                                            <p:strVal val="#ppt_w"/>
                                          </p:val>
                                        </p:tav>
                                      </p:tavLst>
                                    </p:anim>
                                    <p:anim calcmode="lin" valueType="num">
                                      <p:cBhvr>
                                        <p:cTn id="74" dur="1000" fill="hold"/>
                                        <p:tgtEl>
                                          <p:spTgt spid="7"/>
                                        </p:tgtEl>
                                        <p:attrNameLst>
                                          <p:attrName>ppt_h</p:attrName>
                                        </p:attrNameLst>
                                      </p:cBhvr>
                                      <p:tavLst>
                                        <p:tav tm="0">
                                          <p:val>
                                            <p:fltVal val="0"/>
                                          </p:val>
                                        </p:tav>
                                        <p:tav tm="100000">
                                          <p:val>
                                            <p:strVal val="#ppt_h"/>
                                          </p:val>
                                        </p:tav>
                                      </p:tavLst>
                                    </p:anim>
                                    <p:anim calcmode="lin" valueType="num">
                                      <p:cBhvr>
                                        <p:cTn id="75" dur="1000" fill="hold"/>
                                        <p:tgtEl>
                                          <p:spTgt spid="7"/>
                                        </p:tgtEl>
                                        <p:attrNameLst>
                                          <p:attrName>style.rotation</p:attrName>
                                        </p:attrNameLst>
                                      </p:cBhvr>
                                      <p:tavLst>
                                        <p:tav tm="0">
                                          <p:val>
                                            <p:fltVal val="360"/>
                                          </p:val>
                                        </p:tav>
                                        <p:tav tm="100000">
                                          <p:val>
                                            <p:fltVal val="0"/>
                                          </p:val>
                                        </p:tav>
                                      </p:tavLst>
                                    </p:anim>
                                    <p:animEffect transition="in" filter="fade">
                                      <p:cBhvr>
                                        <p:cTn id="76" dur="1000"/>
                                        <p:tgtEl>
                                          <p:spTgt spid="7"/>
                                        </p:tgtEl>
                                      </p:cBhvr>
                                    </p:animEffect>
                                  </p:childTnLst>
                                </p:cTn>
                              </p:par>
                            </p:childTnLst>
                          </p:cTn>
                        </p:par>
                        <p:par>
                          <p:cTn id="77" fill="hold">
                            <p:stCondLst>
                              <p:cond delay="7250"/>
                            </p:stCondLst>
                            <p:childTnLst>
                              <p:par>
                                <p:cTn id="78" presetID="49" presetClass="entr" presetSubtype="0" decel="100000" fill="hold" nodeType="afterEffect">
                                  <p:stCondLst>
                                    <p:cond delay="0"/>
                                  </p:stCondLst>
                                  <p:childTnLst>
                                    <p:set>
                                      <p:cBhvr>
                                        <p:cTn id="79" dur="1" fill="hold">
                                          <p:stCondLst>
                                            <p:cond delay="0"/>
                                          </p:stCondLst>
                                        </p:cTn>
                                        <p:tgtEl>
                                          <p:spTgt spid="8"/>
                                        </p:tgtEl>
                                        <p:attrNameLst>
                                          <p:attrName>style.visibility</p:attrName>
                                        </p:attrNameLst>
                                      </p:cBhvr>
                                      <p:to>
                                        <p:strVal val="visible"/>
                                      </p:to>
                                    </p:set>
                                    <p:anim calcmode="lin" valueType="num">
                                      <p:cBhvr>
                                        <p:cTn id="80" dur="1000" fill="hold"/>
                                        <p:tgtEl>
                                          <p:spTgt spid="8"/>
                                        </p:tgtEl>
                                        <p:attrNameLst>
                                          <p:attrName>ppt_w</p:attrName>
                                        </p:attrNameLst>
                                      </p:cBhvr>
                                      <p:tavLst>
                                        <p:tav tm="0">
                                          <p:val>
                                            <p:fltVal val="0"/>
                                          </p:val>
                                        </p:tav>
                                        <p:tav tm="100000">
                                          <p:val>
                                            <p:strVal val="#ppt_w"/>
                                          </p:val>
                                        </p:tav>
                                      </p:tavLst>
                                    </p:anim>
                                    <p:anim calcmode="lin" valueType="num">
                                      <p:cBhvr>
                                        <p:cTn id="81" dur="1000" fill="hold"/>
                                        <p:tgtEl>
                                          <p:spTgt spid="8"/>
                                        </p:tgtEl>
                                        <p:attrNameLst>
                                          <p:attrName>ppt_h</p:attrName>
                                        </p:attrNameLst>
                                      </p:cBhvr>
                                      <p:tavLst>
                                        <p:tav tm="0">
                                          <p:val>
                                            <p:fltVal val="0"/>
                                          </p:val>
                                        </p:tav>
                                        <p:tav tm="100000">
                                          <p:val>
                                            <p:strVal val="#ppt_h"/>
                                          </p:val>
                                        </p:tav>
                                      </p:tavLst>
                                    </p:anim>
                                    <p:anim calcmode="lin" valueType="num">
                                      <p:cBhvr>
                                        <p:cTn id="82" dur="1000" fill="hold"/>
                                        <p:tgtEl>
                                          <p:spTgt spid="8"/>
                                        </p:tgtEl>
                                        <p:attrNameLst>
                                          <p:attrName>style.rotation</p:attrName>
                                        </p:attrNameLst>
                                      </p:cBhvr>
                                      <p:tavLst>
                                        <p:tav tm="0">
                                          <p:val>
                                            <p:fltVal val="360"/>
                                          </p:val>
                                        </p:tav>
                                        <p:tav tm="100000">
                                          <p:val>
                                            <p:fltVal val="0"/>
                                          </p:val>
                                        </p:tav>
                                      </p:tavLst>
                                    </p:anim>
                                    <p:animEffect transition="in" filter="fade">
                                      <p:cBhvr>
                                        <p:cTn id="83"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bldLvl="0" animBg="1"/>
      <p:bldP spid="20" grpId="0"/>
      <p:bldP spid="21" grpId="0"/>
      <p:bldP spid="2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3"/>
          <p:cNvSpPr txBox="1"/>
          <p:nvPr/>
        </p:nvSpPr>
        <p:spPr>
          <a:xfrm>
            <a:off x="1630680" y="404495"/>
            <a:ext cx="4321650" cy="584775"/>
          </a:xfrm>
          <a:prstGeom prst="rect">
            <a:avLst/>
          </a:prstGeom>
          <a:noFill/>
          <a:ln>
            <a:solidFill>
              <a:schemeClr val="accent1"/>
            </a:solidFill>
          </a:ln>
          <a:effectLst/>
        </p:spPr>
        <p:txBody>
          <a:bodyPr wrap="square" rtlCol="0">
            <a:spAutoFit/>
          </a:bodyPr>
          <a:lstStyle>
            <a:defPPr>
              <a:defRPr lang="zh-CN"/>
            </a:defPPr>
            <a:lvl1pPr algn="ctr">
              <a:defRPr sz="3200" b="1">
                <a:gradFill flip="none" rotWithShape="1">
                  <a:gsLst>
                    <a:gs pos="100000">
                      <a:srgbClr val="04B5EC"/>
                    </a:gs>
                    <a:gs pos="23000">
                      <a:srgbClr val="00C88A"/>
                    </a:gs>
                  </a:gsLst>
                  <a:lin ang="0" scaled="1"/>
                  <a:tileRect/>
                </a:gradFill>
                <a:latin typeface="微软雅黑" panose="020B0503020204020204" pitchFamily="34" charset="-122"/>
                <a:ea typeface="微软雅黑" panose="020B0503020204020204" pitchFamily="34" charset="-122"/>
              </a:defRPr>
            </a:lvl1pPr>
          </a:lstStyle>
          <a:p>
            <a:pPr algn="dist"/>
            <a:r>
              <a:rPr lang="zh-CN" altLang="en-US" dirty="0" smtClean="0">
                <a:solidFill>
                  <a:schemeClr val="accent1">
                    <a:lumMod val="75000"/>
                  </a:schemeClr>
                </a:solidFill>
              </a:rPr>
              <a:t>第一次下锅食材及加工</a:t>
            </a:r>
            <a:endParaRPr lang="zh-CN" altLang="en-US" dirty="0">
              <a:solidFill>
                <a:schemeClr val="accent1">
                  <a:lumMod val="75000"/>
                </a:schemeClr>
              </a:solidFill>
            </a:endParaRPr>
          </a:p>
        </p:txBody>
      </p:sp>
      <p:sp>
        <p:nvSpPr>
          <p:cNvPr id="14" name="矩形 13"/>
          <p:cNvSpPr/>
          <p:nvPr/>
        </p:nvSpPr>
        <p:spPr>
          <a:xfrm>
            <a:off x="0" y="445023"/>
            <a:ext cx="1198662" cy="504056"/>
          </a:xfrm>
          <a:prstGeom prst="rect">
            <a:avLst/>
          </a:prstGeom>
          <a:solidFill>
            <a:schemeClr val="accent1">
              <a:lumMod val="75000"/>
            </a:schemeClr>
          </a:solidFill>
          <a:ln>
            <a:noFill/>
          </a:ln>
          <a:effectLst>
            <a:outerShdw blurRad="152400" dist="63500" dir="2700000" sx="101000" sy="101000" algn="tl"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smtClean="0">
                <a:solidFill>
                  <a:srgbClr val="FFC000"/>
                </a:solidFill>
              </a:rPr>
              <a:t>王贵仁</a:t>
            </a:r>
            <a:endParaRPr lang="zh-CN" altLang="en-US" sz="1600" b="1" dirty="0">
              <a:solidFill>
                <a:srgbClr val="FFC000"/>
              </a:solidFill>
            </a:endParaRPr>
          </a:p>
        </p:txBody>
      </p:sp>
      <p:sp>
        <p:nvSpPr>
          <p:cNvPr id="15" name="矩形 14"/>
          <p:cNvSpPr/>
          <p:nvPr/>
        </p:nvSpPr>
        <p:spPr>
          <a:xfrm>
            <a:off x="1342678" y="445023"/>
            <a:ext cx="144016" cy="504056"/>
          </a:xfrm>
          <a:prstGeom prst="rect">
            <a:avLst/>
          </a:prstGeom>
          <a:solidFill>
            <a:schemeClr val="accent1">
              <a:lumMod val="75000"/>
            </a:schemeClr>
          </a:solidFill>
          <a:ln>
            <a:noFill/>
          </a:ln>
          <a:effectLst>
            <a:outerShdw blurRad="152400" dist="63500" dir="2700000" sx="101000" sy="101000" algn="tl"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accent1">
                  <a:lumMod val="75000"/>
                </a:schemeClr>
              </a:solidFill>
            </a:endParaRPr>
          </a:p>
        </p:txBody>
      </p:sp>
      <p:sp>
        <p:nvSpPr>
          <p:cNvPr id="28" name="圆角矩形 27"/>
          <p:cNvSpPr/>
          <p:nvPr/>
        </p:nvSpPr>
        <p:spPr>
          <a:xfrm>
            <a:off x="951670" y="3286124"/>
            <a:ext cx="1643074" cy="3571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千      张</a:t>
            </a:r>
            <a:endParaRPr lang="zh-CN" altLang="en-US" dirty="0"/>
          </a:p>
        </p:txBody>
      </p:sp>
      <p:sp>
        <p:nvSpPr>
          <p:cNvPr id="29" name="圆角矩形 28"/>
          <p:cNvSpPr/>
          <p:nvPr/>
        </p:nvSpPr>
        <p:spPr>
          <a:xfrm>
            <a:off x="3880628" y="3286124"/>
            <a:ext cx="1643074" cy="3571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豆     腐</a:t>
            </a:r>
            <a:endParaRPr lang="zh-CN" altLang="en-US" dirty="0"/>
          </a:p>
        </p:txBody>
      </p:sp>
      <p:sp>
        <p:nvSpPr>
          <p:cNvPr id="30" name="圆角矩形 29"/>
          <p:cNvSpPr/>
          <p:nvPr/>
        </p:nvSpPr>
        <p:spPr>
          <a:xfrm>
            <a:off x="6952462" y="3286124"/>
            <a:ext cx="1643074" cy="3571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鹌鹑蛋</a:t>
            </a:r>
            <a:endParaRPr lang="zh-CN" altLang="en-US" dirty="0"/>
          </a:p>
        </p:txBody>
      </p:sp>
      <p:sp>
        <p:nvSpPr>
          <p:cNvPr id="31" name="圆角矩形 30"/>
          <p:cNvSpPr/>
          <p:nvPr/>
        </p:nvSpPr>
        <p:spPr>
          <a:xfrm>
            <a:off x="9809982" y="3286124"/>
            <a:ext cx="1643074" cy="3571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干     丝</a:t>
            </a:r>
            <a:endParaRPr lang="zh-CN" altLang="en-US" dirty="0"/>
          </a:p>
        </p:txBody>
      </p:sp>
      <p:sp>
        <p:nvSpPr>
          <p:cNvPr id="35" name="圆角矩形 34"/>
          <p:cNvSpPr/>
          <p:nvPr/>
        </p:nvSpPr>
        <p:spPr>
          <a:xfrm>
            <a:off x="951671" y="5786454"/>
            <a:ext cx="1643074" cy="3571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黑玉米</a:t>
            </a:r>
            <a:endParaRPr lang="zh-CN" altLang="en-US" dirty="0"/>
          </a:p>
        </p:txBody>
      </p:sp>
      <p:sp>
        <p:nvSpPr>
          <p:cNvPr id="36" name="圆角矩形 35"/>
          <p:cNvSpPr/>
          <p:nvPr/>
        </p:nvSpPr>
        <p:spPr>
          <a:xfrm>
            <a:off x="3880629" y="5786454"/>
            <a:ext cx="1643074" cy="3571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牛     柳</a:t>
            </a:r>
            <a:endParaRPr lang="zh-CN" altLang="en-US" dirty="0"/>
          </a:p>
        </p:txBody>
      </p:sp>
      <p:sp>
        <p:nvSpPr>
          <p:cNvPr id="37" name="圆角矩形 36"/>
          <p:cNvSpPr/>
          <p:nvPr/>
        </p:nvSpPr>
        <p:spPr>
          <a:xfrm>
            <a:off x="6881025" y="5786454"/>
            <a:ext cx="1643074" cy="3571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鱿     鱼</a:t>
            </a:r>
            <a:endParaRPr lang="zh-CN" altLang="en-US" dirty="0"/>
          </a:p>
        </p:txBody>
      </p:sp>
      <p:sp>
        <p:nvSpPr>
          <p:cNvPr id="38" name="圆角矩形 37"/>
          <p:cNvSpPr/>
          <p:nvPr/>
        </p:nvSpPr>
        <p:spPr>
          <a:xfrm>
            <a:off x="9809982" y="5786454"/>
            <a:ext cx="1643074" cy="3571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鸭脯肉</a:t>
            </a:r>
            <a:endParaRPr lang="zh-CN" altLang="en-US" dirty="0"/>
          </a:p>
        </p:txBody>
      </p:sp>
      <p:pic>
        <p:nvPicPr>
          <p:cNvPr id="42" name="图片 41" descr="微信图片_20181024171305.jpg"/>
          <p:cNvPicPr>
            <a:picLocks noChangeAspect="1"/>
          </p:cNvPicPr>
          <p:nvPr/>
        </p:nvPicPr>
        <p:blipFill>
          <a:blip r:embed="rId2" cstate="print"/>
          <a:stretch>
            <a:fillRect/>
          </a:stretch>
        </p:blipFill>
        <p:spPr>
          <a:xfrm>
            <a:off x="3507562" y="1714487"/>
            <a:ext cx="2520002" cy="1440000"/>
          </a:xfrm>
          <a:prstGeom prst="rect">
            <a:avLst/>
          </a:prstGeom>
        </p:spPr>
      </p:pic>
      <p:pic>
        <p:nvPicPr>
          <p:cNvPr id="43" name="图片 42" descr="微信图片_20181024171516.jpg"/>
          <p:cNvPicPr>
            <a:picLocks noChangeAspect="1"/>
          </p:cNvPicPr>
          <p:nvPr/>
        </p:nvPicPr>
        <p:blipFill>
          <a:blip r:embed="rId3" cstate="print"/>
          <a:stretch>
            <a:fillRect/>
          </a:stretch>
        </p:blipFill>
        <p:spPr>
          <a:xfrm>
            <a:off x="6469107" y="1714488"/>
            <a:ext cx="2560000" cy="1440000"/>
          </a:xfrm>
          <a:prstGeom prst="rect">
            <a:avLst/>
          </a:prstGeom>
        </p:spPr>
      </p:pic>
      <p:pic>
        <p:nvPicPr>
          <p:cNvPr id="44" name="图片 43" descr="微信图片_20181024171914.jpg"/>
          <p:cNvPicPr>
            <a:picLocks noChangeAspect="1"/>
          </p:cNvPicPr>
          <p:nvPr/>
        </p:nvPicPr>
        <p:blipFill>
          <a:blip r:embed="rId4" cstate="print"/>
          <a:stretch>
            <a:fillRect/>
          </a:stretch>
        </p:blipFill>
        <p:spPr>
          <a:xfrm>
            <a:off x="9524229" y="1714489"/>
            <a:ext cx="2451827" cy="1440000"/>
          </a:xfrm>
          <a:prstGeom prst="rect">
            <a:avLst/>
          </a:prstGeom>
        </p:spPr>
      </p:pic>
      <p:pic>
        <p:nvPicPr>
          <p:cNvPr id="45" name="图片 44" descr="微信图片_20181024203029.jpg"/>
          <p:cNvPicPr>
            <a:picLocks noChangeAspect="1"/>
          </p:cNvPicPr>
          <p:nvPr/>
        </p:nvPicPr>
        <p:blipFill>
          <a:blip r:embed="rId5" cstate="print"/>
          <a:stretch>
            <a:fillRect/>
          </a:stretch>
        </p:blipFill>
        <p:spPr>
          <a:xfrm>
            <a:off x="594480" y="4214818"/>
            <a:ext cx="2520000" cy="1444586"/>
          </a:xfrm>
          <a:prstGeom prst="rect">
            <a:avLst/>
          </a:prstGeom>
        </p:spPr>
      </p:pic>
      <p:pic>
        <p:nvPicPr>
          <p:cNvPr id="47" name="图片 46" descr="微信图片_20181024173912.jpg"/>
          <p:cNvPicPr>
            <a:picLocks noChangeAspect="1"/>
          </p:cNvPicPr>
          <p:nvPr/>
        </p:nvPicPr>
        <p:blipFill>
          <a:blip r:embed="rId6" cstate="print"/>
          <a:stretch>
            <a:fillRect/>
          </a:stretch>
        </p:blipFill>
        <p:spPr>
          <a:xfrm>
            <a:off x="6380958" y="4236672"/>
            <a:ext cx="2520000" cy="1417975"/>
          </a:xfrm>
          <a:prstGeom prst="rect">
            <a:avLst/>
          </a:prstGeom>
        </p:spPr>
      </p:pic>
      <p:pic>
        <p:nvPicPr>
          <p:cNvPr id="48" name="图片 47" descr="微信图片_20181024173917.jpg"/>
          <p:cNvPicPr>
            <a:picLocks noChangeAspect="1"/>
          </p:cNvPicPr>
          <p:nvPr/>
        </p:nvPicPr>
        <p:blipFill>
          <a:blip r:embed="rId7" cstate="print"/>
          <a:stretch>
            <a:fillRect/>
          </a:stretch>
        </p:blipFill>
        <p:spPr>
          <a:xfrm>
            <a:off x="9334566" y="4214818"/>
            <a:ext cx="2520000" cy="1417500"/>
          </a:xfrm>
          <a:prstGeom prst="rect">
            <a:avLst/>
          </a:prstGeom>
        </p:spPr>
      </p:pic>
      <p:pic>
        <p:nvPicPr>
          <p:cNvPr id="49" name="图片 48" descr="微信图片_20181024165726.jpg"/>
          <p:cNvPicPr>
            <a:picLocks noChangeAspect="1"/>
          </p:cNvPicPr>
          <p:nvPr/>
        </p:nvPicPr>
        <p:blipFill>
          <a:blip r:embed="rId8" cstate="print"/>
          <a:stretch>
            <a:fillRect/>
          </a:stretch>
        </p:blipFill>
        <p:spPr>
          <a:xfrm>
            <a:off x="523042" y="1714488"/>
            <a:ext cx="2571768" cy="1446620"/>
          </a:xfrm>
          <a:prstGeom prst="rect">
            <a:avLst/>
          </a:prstGeom>
        </p:spPr>
      </p:pic>
      <p:pic>
        <p:nvPicPr>
          <p:cNvPr id="21" name="图片 20" descr="微信图片_20181024165718.jpg"/>
          <p:cNvPicPr>
            <a:picLocks noChangeAspect="1"/>
          </p:cNvPicPr>
          <p:nvPr/>
        </p:nvPicPr>
        <p:blipFill>
          <a:blip r:embed="rId9" cstate="print"/>
          <a:stretch>
            <a:fillRect/>
          </a:stretch>
        </p:blipFill>
        <p:spPr>
          <a:xfrm>
            <a:off x="3523438" y="4214818"/>
            <a:ext cx="2571768" cy="1446620"/>
          </a:xfrm>
          <a:prstGeom prst="rect">
            <a:avLst/>
          </a:prstGeom>
        </p:spPr>
      </p:pic>
    </p:spTree>
  </p:cSld>
  <p:clrMapOvr>
    <a:masterClrMapping/>
  </p:clrMapOvr>
  <mc:AlternateContent xmlns:mc="http://schemas.openxmlformats.org/markup-compatibility/2006">
    <mc:Choice xmlns:p14="http://schemas.microsoft.com/office/powerpoint/2010/main" xmlns="" Requires="p14">
      <p:transition spd="slow" p14:dur="1100">
        <p14:switch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afterEffect">
                                  <p:stCondLst>
                                    <p:cond delay="0"/>
                                  </p:stCondLst>
                                  <p:iterate type="lt">
                                    <p:tmPct val="10000"/>
                                  </p:iterate>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fltVal val="0"/>
                                          </p:val>
                                        </p:tav>
                                        <p:tav tm="100000">
                                          <p:val>
                                            <p:strVal val="#ppt_w"/>
                                          </p:val>
                                        </p:tav>
                                      </p:tavLst>
                                    </p:anim>
                                    <p:anim calcmode="lin" valueType="num">
                                      <p:cBhvr>
                                        <p:cTn id="8" dur="500" fill="hold"/>
                                        <p:tgtEl>
                                          <p:spTgt spid="13"/>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ldLvl="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3"/>
          <p:cNvSpPr txBox="1"/>
          <p:nvPr/>
        </p:nvSpPr>
        <p:spPr>
          <a:xfrm>
            <a:off x="1630680" y="404495"/>
            <a:ext cx="4321650" cy="584775"/>
          </a:xfrm>
          <a:prstGeom prst="rect">
            <a:avLst/>
          </a:prstGeom>
          <a:noFill/>
          <a:ln>
            <a:solidFill>
              <a:schemeClr val="accent1"/>
            </a:solidFill>
          </a:ln>
          <a:effectLst/>
        </p:spPr>
        <p:txBody>
          <a:bodyPr wrap="square" rtlCol="0">
            <a:spAutoFit/>
          </a:bodyPr>
          <a:lstStyle>
            <a:defPPr>
              <a:defRPr lang="zh-CN"/>
            </a:defPPr>
            <a:lvl1pPr algn="ctr">
              <a:defRPr sz="3200" b="1">
                <a:gradFill flip="none" rotWithShape="1">
                  <a:gsLst>
                    <a:gs pos="100000">
                      <a:srgbClr val="04B5EC"/>
                    </a:gs>
                    <a:gs pos="23000">
                      <a:srgbClr val="00C88A"/>
                    </a:gs>
                  </a:gsLst>
                  <a:lin ang="0" scaled="1"/>
                  <a:tileRect/>
                </a:gradFill>
                <a:latin typeface="微软雅黑" panose="020B0503020204020204" pitchFamily="34" charset="-122"/>
                <a:ea typeface="微软雅黑" panose="020B0503020204020204" pitchFamily="34" charset="-122"/>
              </a:defRPr>
            </a:lvl1pPr>
          </a:lstStyle>
          <a:p>
            <a:pPr algn="dist"/>
            <a:r>
              <a:rPr lang="zh-CN" altLang="en-US" dirty="0" smtClean="0">
                <a:solidFill>
                  <a:schemeClr val="accent1">
                    <a:lumMod val="75000"/>
                  </a:schemeClr>
                </a:solidFill>
              </a:rPr>
              <a:t>第一次下锅食材及加工</a:t>
            </a:r>
            <a:endParaRPr lang="zh-CN" altLang="en-US" dirty="0">
              <a:solidFill>
                <a:schemeClr val="accent1">
                  <a:lumMod val="75000"/>
                </a:schemeClr>
              </a:solidFill>
            </a:endParaRPr>
          </a:p>
        </p:txBody>
      </p:sp>
      <p:sp>
        <p:nvSpPr>
          <p:cNvPr id="14" name="矩形 13"/>
          <p:cNvSpPr/>
          <p:nvPr/>
        </p:nvSpPr>
        <p:spPr>
          <a:xfrm>
            <a:off x="0" y="445023"/>
            <a:ext cx="1198662" cy="504056"/>
          </a:xfrm>
          <a:prstGeom prst="rect">
            <a:avLst/>
          </a:prstGeom>
          <a:solidFill>
            <a:schemeClr val="accent1">
              <a:lumMod val="75000"/>
            </a:schemeClr>
          </a:solidFill>
          <a:ln>
            <a:noFill/>
          </a:ln>
          <a:effectLst>
            <a:outerShdw blurRad="152400" dist="63500" dir="2700000" sx="101000" sy="101000" algn="tl"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smtClean="0">
                <a:solidFill>
                  <a:srgbClr val="FFC000"/>
                </a:solidFill>
              </a:rPr>
              <a:t>王贵仁</a:t>
            </a:r>
            <a:endParaRPr lang="zh-CN" altLang="en-US" sz="1600" b="1" dirty="0">
              <a:solidFill>
                <a:srgbClr val="FFC000"/>
              </a:solidFill>
            </a:endParaRPr>
          </a:p>
        </p:txBody>
      </p:sp>
      <p:sp>
        <p:nvSpPr>
          <p:cNvPr id="15" name="矩形 14"/>
          <p:cNvSpPr/>
          <p:nvPr/>
        </p:nvSpPr>
        <p:spPr>
          <a:xfrm>
            <a:off x="1342678" y="445023"/>
            <a:ext cx="144016" cy="504056"/>
          </a:xfrm>
          <a:prstGeom prst="rect">
            <a:avLst/>
          </a:prstGeom>
          <a:solidFill>
            <a:schemeClr val="accent1">
              <a:lumMod val="75000"/>
            </a:schemeClr>
          </a:solidFill>
          <a:ln>
            <a:noFill/>
          </a:ln>
          <a:effectLst>
            <a:outerShdw blurRad="152400" dist="63500" dir="2700000" sx="101000" sy="101000" algn="tl"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accent1">
                  <a:lumMod val="75000"/>
                </a:schemeClr>
              </a:solidFill>
            </a:endParaRPr>
          </a:p>
        </p:txBody>
      </p:sp>
      <p:grpSp>
        <p:nvGrpSpPr>
          <p:cNvPr id="2" name="组合 39"/>
          <p:cNvGrpSpPr/>
          <p:nvPr/>
        </p:nvGrpSpPr>
        <p:grpSpPr>
          <a:xfrm>
            <a:off x="880232" y="3000372"/>
            <a:ext cx="10429948" cy="357190"/>
            <a:chOff x="880232" y="3000372"/>
            <a:chExt cx="10429948" cy="357190"/>
          </a:xfrm>
        </p:grpSpPr>
        <p:sp>
          <p:nvSpPr>
            <p:cNvPr id="19" name="圆角矩形 18"/>
            <p:cNvSpPr/>
            <p:nvPr/>
          </p:nvSpPr>
          <p:spPr>
            <a:xfrm>
              <a:off x="880232" y="3000372"/>
              <a:ext cx="1643074" cy="3571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排    骨</a:t>
              </a:r>
              <a:endParaRPr lang="zh-CN" altLang="en-US" dirty="0"/>
            </a:p>
          </p:txBody>
        </p:sp>
        <p:sp>
          <p:nvSpPr>
            <p:cNvPr id="20" name="圆角矩形 19"/>
            <p:cNvSpPr/>
            <p:nvPr/>
          </p:nvSpPr>
          <p:spPr>
            <a:xfrm>
              <a:off x="3880628" y="3000372"/>
              <a:ext cx="1643074" cy="3571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培     根</a:t>
              </a:r>
              <a:endParaRPr lang="zh-CN" altLang="en-US" dirty="0"/>
            </a:p>
          </p:txBody>
        </p:sp>
        <p:sp>
          <p:nvSpPr>
            <p:cNvPr id="21" name="圆角矩形 20"/>
            <p:cNvSpPr/>
            <p:nvPr/>
          </p:nvSpPr>
          <p:spPr>
            <a:xfrm>
              <a:off x="6881024" y="3000372"/>
              <a:ext cx="1643074" cy="3571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鱼豆腐</a:t>
              </a:r>
              <a:endParaRPr lang="zh-CN" altLang="en-US" dirty="0"/>
            </a:p>
          </p:txBody>
        </p:sp>
        <p:sp>
          <p:nvSpPr>
            <p:cNvPr id="22" name="圆角矩形 21"/>
            <p:cNvSpPr/>
            <p:nvPr/>
          </p:nvSpPr>
          <p:spPr>
            <a:xfrm>
              <a:off x="9667106" y="3000372"/>
              <a:ext cx="1643074" cy="3571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甜不辣</a:t>
              </a:r>
              <a:endParaRPr lang="zh-CN" altLang="en-US" dirty="0"/>
            </a:p>
          </p:txBody>
        </p:sp>
      </p:grpSp>
      <p:sp>
        <p:nvSpPr>
          <p:cNvPr id="28" name="圆角矩形 27"/>
          <p:cNvSpPr/>
          <p:nvPr/>
        </p:nvSpPr>
        <p:spPr>
          <a:xfrm>
            <a:off x="951670" y="5643578"/>
            <a:ext cx="1643074" cy="3571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黄金蛋饺</a:t>
            </a:r>
            <a:endParaRPr lang="zh-CN" altLang="en-US" dirty="0"/>
          </a:p>
        </p:txBody>
      </p:sp>
      <p:sp>
        <p:nvSpPr>
          <p:cNvPr id="29" name="圆角矩形 28"/>
          <p:cNvSpPr/>
          <p:nvPr/>
        </p:nvSpPr>
        <p:spPr>
          <a:xfrm>
            <a:off x="3880628" y="5643578"/>
            <a:ext cx="1643074" cy="3571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千叶豆腐</a:t>
            </a:r>
            <a:endParaRPr lang="zh-CN" altLang="en-US" dirty="0"/>
          </a:p>
        </p:txBody>
      </p:sp>
      <p:sp>
        <p:nvSpPr>
          <p:cNvPr id="30" name="圆角矩形 29"/>
          <p:cNvSpPr/>
          <p:nvPr/>
        </p:nvSpPr>
        <p:spPr>
          <a:xfrm>
            <a:off x="6881024" y="5643578"/>
            <a:ext cx="1643074" cy="3571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牛肉丸</a:t>
            </a:r>
            <a:endParaRPr lang="zh-CN" altLang="en-US" dirty="0"/>
          </a:p>
        </p:txBody>
      </p:sp>
      <p:sp>
        <p:nvSpPr>
          <p:cNvPr id="31" name="圆角矩形 30"/>
          <p:cNvSpPr/>
          <p:nvPr/>
        </p:nvSpPr>
        <p:spPr>
          <a:xfrm>
            <a:off x="9738544" y="5643578"/>
            <a:ext cx="1643074" cy="3571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鱼籽烧</a:t>
            </a:r>
            <a:endParaRPr lang="zh-CN" altLang="en-US" dirty="0"/>
          </a:p>
        </p:txBody>
      </p:sp>
      <p:pic>
        <p:nvPicPr>
          <p:cNvPr id="25" name="图片 24" descr="微信图片_20181024174700.jpg"/>
          <p:cNvPicPr>
            <a:picLocks noChangeAspect="1"/>
          </p:cNvPicPr>
          <p:nvPr/>
        </p:nvPicPr>
        <p:blipFill>
          <a:blip r:embed="rId2" cstate="print"/>
          <a:stretch>
            <a:fillRect/>
          </a:stretch>
        </p:blipFill>
        <p:spPr>
          <a:xfrm>
            <a:off x="523042" y="1500174"/>
            <a:ext cx="2520000" cy="1417500"/>
          </a:xfrm>
          <a:prstGeom prst="rect">
            <a:avLst/>
          </a:prstGeom>
        </p:spPr>
      </p:pic>
      <p:pic>
        <p:nvPicPr>
          <p:cNvPr id="32" name="图片 31" descr="微信图片_20181024175717.jpg"/>
          <p:cNvPicPr>
            <a:picLocks noChangeAspect="1"/>
          </p:cNvPicPr>
          <p:nvPr/>
        </p:nvPicPr>
        <p:blipFill>
          <a:blip r:embed="rId3" cstate="print"/>
          <a:stretch>
            <a:fillRect/>
          </a:stretch>
        </p:blipFill>
        <p:spPr>
          <a:xfrm>
            <a:off x="3523438" y="1500174"/>
            <a:ext cx="2520000" cy="1417500"/>
          </a:xfrm>
          <a:prstGeom prst="rect">
            <a:avLst/>
          </a:prstGeom>
        </p:spPr>
      </p:pic>
      <p:pic>
        <p:nvPicPr>
          <p:cNvPr id="33" name="图片 32" descr="微信图片_20181024180519.jpg"/>
          <p:cNvPicPr>
            <a:picLocks noChangeAspect="1"/>
          </p:cNvPicPr>
          <p:nvPr/>
        </p:nvPicPr>
        <p:blipFill>
          <a:blip r:embed="rId4" cstate="print"/>
          <a:stretch>
            <a:fillRect/>
          </a:stretch>
        </p:blipFill>
        <p:spPr>
          <a:xfrm>
            <a:off x="6452396" y="1509104"/>
            <a:ext cx="2520000" cy="1417500"/>
          </a:xfrm>
          <a:prstGeom prst="rect">
            <a:avLst/>
          </a:prstGeom>
        </p:spPr>
      </p:pic>
      <p:pic>
        <p:nvPicPr>
          <p:cNvPr id="34" name="图片 33" descr="微信图片_20181024180715.jpg"/>
          <p:cNvPicPr>
            <a:picLocks noChangeAspect="1"/>
          </p:cNvPicPr>
          <p:nvPr/>
        </p:nvPicPr>
        <p:blipFill>
          <a:blip r:embed="rId5" cstate="print"/>
          <a:stretch>
            <a:fillRect/>
          </a:stretch>
        </p:blipFill>
        <p:spPr>
          <a:xfrm>
            <a:off x="9381353" y="1549758"/>
            <a:ext cx="2520000" cy="1417500"/>
          </a:xfrm>
          <a:prstGeom prst="rect">
            <a:avLst/>
          </a:prstGeom>
        </p:spPr>
      </p:pic>
      <p:pic>
        <p:nvPicPr>
          <p:cNvPr id="35" name="图片 34" descr="微信图片_20181024181027.jpg"/>
          <p:cNvPicPr>
            <a:picLocks noChangeAspect="1"/>
          </p:cNvPicPr>
          <p:nvPr/>
        </p:nvPicPr>
        <p:blipFill>
          <a:blip r:embed="rId6" cstate="print"/>
          <a:stretch>
            <a:fillRect/>
          </a:stretch>
        </p:blipFill>
        <p:spPr>
          <a:xfrm>
            <a:off x="594480" y="4094266"/>
            <a:ext cx="2428892" cy="1406436"/>
          </a:xfrm>
          <a:prstGeom prst="rect">
            <a:avLst/>
          </a:prstGeom>
        </p:spPr>
      </p:pic>
      <p:pic>
        <p:nvPicPr>
          <p:cNvPr id="36" name="图片 35" descr="微信图片_20181024191056.jpg"/>
          <p:cNvPicPr>
            <a:picLocks noChangeAspect="1"/>
          </p:cNvPicPr>
          <p:nvPr/>
        </p:nvPicPr>
        <p:blipFill>
          <a:blip r:embed="rId7" cstate="print"/>
          <a:stretch>
            <a:fillRect/>
          </a:stretch>
        </p:blipFill>
        <p:spPr>
          <a:xfrm>
            <a:off x="3452000" y="4071942"/>
            <a:ext cx="2520000" cy="1417500"/>
          </a:xfrm>
          <a:prstGeom prst="rect">
            <a:avLst/>
          </a:prstGeom>
        </p:spPr>
      </p:pic>
      <p:pic>
        <p:nvPicPr>
          <p:cNvPr id="37" name="图片 36" descr="微信图片_20181024194533.jpg"/>
          <p:cNvPicPr>
            <a:picLocks noChangeAspect="1"/>
          </p:cNvPicPr>
          <p:nvPr/>
        </p:nvPicPr>
        <p:blipFill>
          <a:blip r:embed="rId8" cstate="print"/>
          <a:stretch>
            <a:fillRect/>
          </a:stretch>
        </p:blipFill>
        <p:spPr>
          <a:xfrm>
            <a:off x="6380959" y="4093795"/>
            <a:ext cx="2520000" cy="1417500"/>
          </a:xfrm>
          <a:prstGeom prst="rect">
            <a:avLst/>
          </a:prstGeom>
        </p:spPr>
      </p:pic>
      <p:pic>
        <p:nvPicPr>
          <p:cNvPr id="38" name="图片 37" descr="微信图片_20181024194953.jpg"/>
          <p:cNvPicPr>
            <a:picLocks noChangeAspect="1"/>
          </p:cNvPicPr>
          <p:nvPr/>
        </p:nvPicPr>
        <p:blipFill>
          <a:blip r:embed="rId9" cstate="print"/>
          <a:stretch>
            <a:fillRect/>
          </a:stretch>
        </p:blipFill>
        <p:spPr>
          <a:xfrm>
            <a:off x="9309915" y="4071942"/>
            <a:ext cx="2520000" cy="1417500"/>
          </a:xfrm>
          <a:prstGeom prst="rect">
            <a:avLst/>
          </a:prstGeom>
        </p:spPr>
      </p:pic>
    </p:spTree>
  </p:cSld>
  <p:clrMapOvr>
    <a:masterClrMapping/>
  </p:clrMapOvr>
  <mc:AlternateContent xmlns:mc="http://schemas.openxmlformats.org/markup-compatibility/2006">
    <mc:Choice xmlns:p14="http://schemas.microsoft.com/office/powerpoint/2010/main" xmlns="" Requires="p14">
      <p:transition spd="slow" p14:dur="1100">
        <p14:switch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afterEffect">
                                  <p:stCondLst>
                                    <p:cond delay="0"/>
                                  </p:stCondLst>
                                  <p:iterate type="lt">
                                    <p:tmPct val="10000"/>
                                  </p:iterate>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fltVal val="0"/>
                                          </p:val>
                                        </p:tav>
                                        <p:tav tm="100000">
                                          <p:val>
                                            <p:strVal val="#ppt_w"/>
                                          </p:val>
                                        </p:tav>
                                      </p:tavLst>
                                    </p:anim>
                                    <p:anim calcmode="lin" valueType="num">
                                      <p:cBhvr>
                                        <p:cTn id="8" dur="500" fill="hold"/>
                                        <p:tgtEl>
                                          <p:spTgt spid="13"/>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ldLvl="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3"/>
          <p:cNvSpPr txBox="1"/>
          <p:nvPr/>
        </p:nvSpPr>
        <p:spPr>
          <a:xfrm>
            <a:off x="1630680" y="404495"/>
            <a:ext cx="4321650" cy="584775"/>
          </a:xfrm>
          <a:prstGeom prst="rect">
            <a:avLst/>
          </a:prstGeom>
          <a:noFill/>
          <a:ln>
            <a:solidFill>
              <a:schemeClr val="accent1"/>
            </a:solidFill>
          </a:ln>
          <a:effectLst/>
        </p:spPr>
        <p:txBody>
          <a:bodyPr wrap="square" rtlCol="0">
            <a:spAutoFit/>
          </a:bodyPr>
          <a:lstStyle>
            <a:defPPr>
              <a:defRPr lang="zh-CN"/>
            </a:defPPr>
            <a:lvl1pPr algn="ctr">
              <a:defRPr sz="3200" b="1">
                <a:gradFill flip="none" rotWithShape="1">
                  <a:gsLst>
                    <a:gs pos="100000">
                      <a:srgbClr val="04B5EC"/>
                    </a:gs>
                    <a:gs pos="23000">
                      <a:srgbClr val="00C88A"/>
                    </a:gs>
                  </a:gsLst>
                  <a:lin ang="0" scaled="1"/>
                  <a:tileRect/>
                </a:gradFill>
                <a:latin typeface="微软雅黑" panose="020B0503020204020204" pitchFamily="34" charset="-122"/>
                <a:ea typeface="微软雅黑" panose="020B0503020204020204" pitchFamily="34" charset="-122"/>
              </a:defRPr>
            </a:lvl1pPr>
          </a:lstStyle>
          <a:p>
            <a:pPr algn="dist"/>
            <a:r>
              <a:rPr lang="zh-CN" altLang="en-US" dirty="0" smtClean="0">
                <a:solidFill>
                  <a:schemeClr val="accent1">
                    <a:lumMod val="75000"/>
                  </a:schemeClr>
                </a:solidFill>
              </a:rPr>
              <a:t>第一次下锅食材及加工</a:t>
            </a:r>
            <a:endParaRPr lang="zh-CN" altLang="en-US" dirty="0">
              <a:solidFill>
                <a:schemeClr val="accent1">
                  <a:lumMod val="75000"/>
                </a:schemeClr>
              </a:solidFill>
            </a:endParaRPr>
          </a:p>
        </p:txBody>
      </p:sp>
      <p:sp>
        <p:nvSpPr>
          <p:cNvPr id="14" name="矩形 13"/>
          <p:cNvSpPr/>
          <p:nvPr/>
        </p:nvSpPr>
        <p:spPr>
          <a:xfrm>
            <a:off x="0" y="445023"/>
            <a:ext cx="1198662" cy="504056"/>
          </a:xfrm>
          <a:prstGeom prst="rect">
            <a:avLst/>
          </a:prstGeom>
          <a:solidFill>
            <a:schemeClr val="accent1">
              <a:lumMod val="75000"/>
            </a:schemeClr>
          </a:solidFill>
          <a:ln>
            <a:noFill/>
          </a:ln>
          <a:effectLst>
            <a:outerShdw blurRad="152400" dist="63500" dir="2700000" sx="101000" sy="101000" algn="tl"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smtClean="0">
                <a:solidFill>
                  <a:srgbClr val="FFC000"/>
                </a:solidFill>
              </a:rPr>
              <a:t>王贵仁</a:t>
            </a:r>
            <a:endParaRPr lang="zh-CN" altLang="en-US" sz="1600" b="1" dirty="0">
              <a:solidFill>
                <a:srgbClr val="FFC000"/>
              </a:solidFill>
            </a:endParaRPr>
          </a:p>
        </p:txBody>
      </p:sp>
      <p:sp>
        <p:nvSpPr>
          <p:cNvPr id="15" name="矩形 14"/>
          <p:cNvSpPr/>
          <p:nvPr/>
        </p:nvSpPr>
        <p:spPr>
          <a:xfrm>
            <a:off x="1342678" y="445023"/>
            <a:ext cx="144016" cy="504056"/>
          </a:xfrm>
          <a:prstGeom prst="rect">
            <a:avLst/>
          </a:prstGeom>
          <a:solidFill>
            <a:schemeClr val="accent1">
              <a:lumMod val="75000"/>
            </a:schemeClr>
          </a:solidFill>
          <a:ln>
            <a:noFill/>
          </a:ln>
          <a:effectLst>
            <a:outerShdw blurRad="152400" dist="63500" dir="2700000" sx="101000" sy="101000" algn="tl"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accent1">
                  <a:lumMod val="75000"/>
                </a:schemeClr>
              </a:solidFill>
            </a:endParaRPr>
          </a:p>
        </p:txBody>
      </p:sp>
      <p:grpSp>
        <p:nvGrpSpPr>
          <p:cNvPr id="2" name="组合 39"/>
          <p:cNvGrpSpPr/>
          <p:nvPr/>
        </p:nvGrpSpPr>
        <p:grpSpPr>
          <a:xfrm>
            <a:off x="880232" y="3000372"/>
            <a:ext cx="10429948" cy="357190"/>
            <a:chOff x="880232" y="3000372"/>
            <a:chExt cx="10429948" cy="357190"/>
          </a:xfrm>
        </p:grpSpPr>
        <p:sp>
          <p:nvSpPr>
            <p:cNvPr id="19" name="圆角矩形 18"/>
            <p:cNvSpPr/>
            <p:nvPr/>
          </p:nvSpPr>
          <p:spPr>
            <a:xfrm>
              <a:off x="880232" y="3000372"/>
              <a:ext cx="1643074" cy="3571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草船借箭</a:t>
              </a:r>
              <a:endParaRPr lang="zh-CN" altLang="en-US" dirty="0"/>
            </a:p>
          </p:txBody>
        </p:sp>
        <p:sp>
          <p:nvSpPr>
            <p:cNvPr id="20" name="圆角矩形 19"/>
            <p:cNvSpPr/>
            <p:nvPr/>
          </p:nvSpPr>
          <p:spPr>
            <a:xfrm>
              <a:off x="3880628" y="3000372"/>
              <a:ext cx="1643074" cy="3571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兔     肚</a:t>
              </a:r>
              <a:endParaRPr lang="zh-CN" altLang="en-US" dirty="0"/>
            </a:p>
          </p:txBody>
        </p:sp>
        <p:sp>
          <p:nvSpPr>
            <p:cNvPr id="21" name="圆角矩形 20"/>
            <p:cNvSpPr/>
            <p:nvPr/>
          </p:nvSpPr>
          <p:spPr>
            <a:xfrm>
              <a:off x="6881024" y="3000372"/>
              <a:ext cx="1643074" cy="3571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玉米肠</a:t>
              </a:r>
              <a:endParaRPr lang="zh-CN" altLang="en-US" dirty="0"/>
            </a:p>
          </p:txBody>
        </p:sp>
        <p:sp>
          <p:nvSpPr>
            <p:cNvPr id="22" name="圆角矩形 21"/>
            <p:cNvSpPr/>
            <p:nvPr/>
          </p:nvSpPr>
          <p:spPr>
            <a:xfrm>
              <a:off x="9667106" y="3000372"/>
              <a:ext cx="1643074" cy="3571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紫薯丸子</a:t>
              </a:r>
              <a:endParaRPr lang="zh-CN" altLang="en-US" dirty="0"/>
            </a:p>
          </p:txBody>
        </p:sp>
      </p:grpSp>
      <p:sp>
        <p:nvSpPr>
          <p:cNvPr id="28" name="圆角矩形 27"/>
          <p:cNvSpPr/>
          <p:nvPr/>
        </p:nvSpPr>
        <p:spPr>
          <a:xfrm>
            <a:off x="951670" y="5643578"/>
            <a:ext cx="1643074" cy="3571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川香鸡柳</a:t>
            </a:r>
            <a:endParaRPr lang="zh-CN" altLang="en-US" dirty="0"/>
          </a:p>
        </p:txBody>
      </p:sp>
      <p:sp>
        <p:nvSpPr>
          <p:cNvPr id="29" name="圆角矩形 28"/>
          <p:cNvSpPr/>
          <p:nvPr/>
        </p:nvSpPr>
        <p:spPr>
          <a:xfrm>
            <a:off x="3880628" y="5643578"/>
            <a:ext cx="1643074" cy="3571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秘制翅尖</a:t>
            </a:r>
            <a:endParaRPr lang="zh-CN" altLang="en-US" dirty="0"/>
          </a:p>
        </p:txBody>
      </p:sp>
      <p:sp>
        <p:nvSpPr>
          <p:cNvPr id="30" name="圆角矩形 29"/>
          <p:cNvSpPr/>
          <p:nvPr/>
        </p:nvSpPr>
        <p:spPr>
          <a:xfrm>
            <a:off x="6881024" y="5643578"/>
            <a:ext cx="1643074" cy="3571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鹅肠头</a:t>
            </a:r>
            <a:endParaRPr lang="zh-CN" altLang="en-US" dirty="0"/>
          </a:p>
        </p:txBody>
      </p:sp>
      <p:sp>
        <p:nvSpPr>
          <p:cNvPr id="31" name="圆角矩形 30"/>
          <p:cNvSpPr/>
          <p:nvPr/>
        </p:nvSpPr>
        <p:spPr>
          <a:xfrm>
            <a:off x="9738544" y="5643578"/>
            <a:ext cx="1643074" cy="3571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羊     肚</a:t>
            </a:r>
            <a:endParaRPr lang="zh-CN" altLang="en-US" dirty="0"/>
          </a:p>
        </p:txBody>
      </p:sp>
      <p:pic>
        <p:nvPicPr>
          <p:cNvPr id="33" name="图片 32" descr="微信图片_20181024194527.jpg"/>
          <p:cNvPicPr>
            <a:picLocks noChangeAspect="1"/>
          </p:cNvPicPr>
          <p:nvPr/>
        </p:nvPicPr>
        <p:blipFill>
          <a:blip r:embed="rId2" cstate="print"/>
          <a:stretch>
            <a:fillRect/>
          </a:stretch>
        </p:blipFill>
        <p:spPr>
          <a:xfrm>
            <a:off x="451604" y="1522498"/>
            <a:ext cx="2500330" cy="1406436"/>
          </a:xfrm>
          <a:prstGeom prst="rect">
            <a:avLst/>
          </a:prstGeom>
        </p:spPr>
      </p:pic>
      <p:pic>
        <p:nvPicPr>
          <p:cNvPr id="34" name="图片 33" descr="微信图片_20181024195402.jpg"/>
          <p:cNvPicPr>
            <a:picLocks noChangeAspect="1"/>
          </p:cNvPicPr>
          <p:nvPr/>
        </p:nvPicPr>
        <p:blipFill>
          <a:blip r:embed="rId3" cstate="print"/>
          <a:stretch>
            <a:fillRect/>
          </a:stretch>
        </p:blipFill>
        <p:spPr>
          <a:xfrm>
            <a:off x="6380958" y="1522027"/>
            <a:ext cx="2500330" cy="1406436"/>
          </a:xfrm>
          <a:prstGeom prst="rect">
            <a:avLst/>
          </a:prstGeom>
        </p:spPr>
      </p:pic>
      <p:pic>
        <p:nvPicPr>
          <p:cNvPr id="35" name="图片 34" descr="微信图片_20181024195644.jpg"/>
          <p:cNvPicPr>
            <a:picLocks noChangeAspect="1"/>
          </p:cNvPicPr>
          <p:nvPr/>
        </p:nvPicPr>
        <p:blipFill>
          <a:blip r:embed="rId4" cstate="print"/>
          <a:stretch>
            <a:fillRect/>
          </a:stretch>
        </p:blipFill>
        <p:spPr>
          <a:xfrm>
            <a:off x="9309916" y="1571612"/>
            <a:ext cx="2412179" cy="1357322"/>
          </a:xfrm>
          <a:prstGeom prst="rect">
            <a:avLst/>
          </a:prstGeom>
        </p:spPr>
      </p:pic>
      <p:pic>
        <p:nvPicPr>
          <p:cNvPr id="36" name="图片 35" descr="微信图片_20181024202132.jpg"/>
          <p:cNvPicPr>
            <a:picLocks noChangeAspect="1"/>
          </p:cNvPicPr>
          <p:nvPr/>
        </p:nvPicPr>
        <p:blipFill>
          <a:blip r:embed="rId5" cstate="print"/>
          <a:stretch>
            <a:fillRect/>
          </a:stretch>
        </p:blipFill>
        <p:spPr>
          <a:xfrm>
            <a:off x="523042" y="4175436"/>
            <a:ext cx="2500330" cy="1378374"/>
          </a:xfrm>
          <a:prstGeom prst="rect">
            <a:avLst/>
          </a:prstGeom>
        </p:spPr>
      </p:pic>
      <p:pic>
        <p:nvPicPr>
          <p:cNvPr id="38" name="图片 37" descr="微信图片_20181024194522.jpg"/>
          <p:cNvPicPr>
            <a:picLocks noChangeAspect="1"/>
          </p:cNvPicPr>
          <p:nvPr/>
        </p:nvPicPr>
        <p:blipFill>
          <a:blip r:embed="rId6" cstate="print"/>
          <a:stretch>
            <a:fillRect/>
          </a:stretch>
        </p:blipFill>
        <p:spPr>
          <a:xfrm>
            <a:off x="3523438" y="4205417"/>
            <a:ext cx="2428892" cy="1366252"/>
          </a:xfrm>
          <a:prstGeom prst="rect">
            <a:avLst/>
          </a:prstGeom>
        </p:spPr>
      </p:pic>
      <p:pic>
        <p:nvPicPr>
          <p:cNvPr id="39" name="图片 38" descr="微信图片_20181024195912.jpg"/>
          <p:cNvPicPr>
            <a:picLocks noChangeAspect="1"/>
          </p:cNvPicPr>
          <p:nvPr/>
        </p:nvPicPr>
        <p:blipFill>
          <a:blip r:embed="rId7" cstate="print"/>
          <a:stretch>
            <a:fillRect/>
          </a:stretch>
        </p:blipFill>
        <p:spPr>
          <a:xfrm>
            <a:off x="6523833" y="4143380"/>
            <a:ext cx="2341579" cy="1428760"/>
          </a:xfrm>
          <a:prstGeom prst="rect">
            <a:avLst/>
          </a:prstGeom>
        </p:spPr>
      </p:pic>
      <p:pic>
        <p:nvPicPr>
          <p:cNvPr id="40" name="图片 39" descr="微信图片_20181024200145.jpg"/>
          <p:cNvPicPr>
            <a:picLocks noChangeAspect="1"/>
          </p:cNvPicPr>
          <p:nvPr/>
        </p:nvPicPr>
        <p:blipFill>
          <a:blip r:embed="rId8" cstate="print"/>
          <a:stretch>
            <a:fillRect/>
          </a:stretch>
        </p:blipFill>
        <p:spPr>
          <a:xfrm>
            <a:off x="9381354" y="4143380"/>
            <a:ext cx="2357454" cy="1477874"/>
          </a:xfrm>
          <a:prstGeom prst="rect">
            <a:avLst/>
          </a:prstGeom>
        </p:spPr>
      </p:pic>
      <p:pic>
        <p:nvPicPr>
          <p:cNvPr id="41" name="图片 40" descr="微信图片_20181024200151.jpg"/>
          <p:cNvPicPr>
            <a:picLocks noChangeAspect="1"/>
          </p:cNvPicPr>
          <p:nvPr/>
        </p:nvPicPr>
        <p:blipFill>
          <a:blip r:embed="rId9" cstate="print"/>
          <a:stretch>
            <a:fillRect/>
          </a:stretch>
        </p:blipFill>
        <p:spPr>
          <a:xfrm>
            <a:off x="3380562" y="1481844"/>
            <a:ext cx="2571768" cy="1446619"/>
          </a:xfrm>
          <a:prstGeom prst="rect">
            <a:avLst/>
          </a:prstGeom>
        </p:spPr>
      </p:pic>
    </p:spTree>
  </p:cSld>
  <p:clrMapOvr>
    <a:masterClrMapping/>
  </p:clrMapOvr>
  <mc:AlternateContent xmlns:mc="http://schemas.openxmlformats.org/markup-compatibility/2006">
    <mc:Choice xmlns:p14="http://schemas.microsoft.com/office/powerpoint/2010/main" xmlns="" Requires="p14">
      <p:transition spd="slow" p14:dur="1100">
        <p14:switch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afterEffect">
                                  <p:stCondLst>
                                    <p:cond delay="0"/>
                                  </p:stCondLst>
                                  <p:iterate type="lt">
                                    <p:tmPct val="10000"/>
                                  </p:iterate>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fltVal val="0"/>
                                          </p:val>
                                        </p:tav>
                                        <p:tav tm="100000">
                                          <p:val>
                                            <p:strVal val="#ppt_w"/>
                                          </p:val>
                                        </p:tav>
                                      </p:tavLst>
                                    </p:anim>
                                    <p:anim calcmode="lin" valueType="num">
                                      <p:cBhvr>
                                        <p:cTn id="8" dur="500" fill="hold"/>
                                        <p:tgtEl>
                                          <p:spTgt spid="13"/>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ldLvl="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3"/>
          <p:cNvSpPr txBox="1"/>
          <p:nvPr/>
        </p:nvSpPr>
        <p:spPr>
          <a:xfrm>
            <a:off x="1630680" y="404495"/>
            <a:ext cx="4321650" cy="584775"/>
          </a:xfrm>
          <a:prstGeom prst="rect">
            <a:avLst/>
          </a:prstGeom>
          <a:noFill/>
          <a:ln>
            <a:solidFill>
              <a:schemeClr val="accent1"/>
            </a:solidFill>
          </a:ln>
          <a:effectLst/>
        </p:spPr>
        <p:txBody>
          <a:bodyPr wrap="square" rtlCol="0">
            <a:spAutoFit/>
          </a:bodyPr>
          <a:lstStyle>
            <a:defPPr>
              <a:defRPr lang="zh-CN"/>
            </a:defPPr>
            <a:lvl1pPr algn="ctr">
              <a:defRPr sz="3200" b="1">
                <a:gradFill flip="none" rotWithShape="1">
                  <a:gsLst>
                    <a:gs pos="100000">
                      <a:srgbClr val="04B5EC"/>
                    </a:gs>
                    <a:gs pos="23000">
                      <a:srgbClr val="00C88A"/>
                    </a:gs>
                  </a:gsLst>
                  <a:lin ang="0" scaled="1"/>
                  <a:tileRect/>
                </a:gradFill>
                <a:latin typeface="微软雅黑" panose="020B0503020204020204" pitchFamily="34" charset="-122"/>
                <a:ea typeface="微软雅黑" panose="020B0503020204020204" pitchFamily="34" charset="-122"/>
              </a:defRPr>
            </a:lvl1pPr>
          </a:lstStyle>
          <a:p>
            <a:pPr algn="dist"/>
            <a:r>
              <a:rPr lang="zh-CN" altLang="en-US" dirty="0" smtClean="0">
                <a:solidFill>
                  <a:schemeClr val="accent1">
                    <a:lumMod val="75000"/>
                  </a:schemeClr>
                </a:solidFill>
              </a:rPr>
              <a:t>第一次下锅食材及加工</a:t>
            </a:r>
            <a:endParaRPr lang="zh-CN" altLang="en-US" dirty="0">
              <a:solidFill>
                <a:schemeClr val="accent1">
                  <a:lumMod val="75000"/>
                </a:schemeClr>
              </a:solidFill>
            </a:endParaRPr>
          </a:p>
        </p:txBody>
      </p:sp>
      <p:sp>
        <p:nvSpPr>
          <p:cNvPr id="14" name="矩形 13"/>
          <p:cNvSpPr/>
          <p:nvPr/>
        </p:nvSpPr>
        <p:spPr>
          <a:xfrm>
            <a:off x="0" y="445023"/>
            <a:ext cx="1198662" cy="504056"/>
          </a:xfrm>
          <a:prstGeom prst="rect">
            <a:avLst/>
          </a:prstGeom>
          <a:solidFill>
            <a:schemeClr val="accent1">
              <a:lumMod val="75000"/>
            </a:schemeClr>
          </a:solidFill>
          <a:ln>
            <a:noFill/>
          </a:ln>
          <a:effectLst>
            <a:outerShdw blurRad="152400" dist="63500" dir="2700000" sx="101000" sy="101000" algn="tl"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smtClean="0">
                <a:solidFill>
                  <a:srgbClr val="FFC000"/>
                </a:solidFill>
              </a:rPr>
              <a:t>王贵仁</a:t>
            </a:r>
            <a:endParaRPr lang="zh-CN" altLang="en-US" sz="1600" b="1" dirty="0">
              <a:solidFill>
                <a:srgbClr val="FFC000"/>
              </a:solidFill>
            </a:endParaRPr>
          </a:p>
        </p:txBody>
      </p:sp>
      <p:sp>
        <p:nvSpPr>
          <p:cNvPr id="15" name="矩形 14"/>
          <p:cNvSpPr/>
          <p:nvPr/>
        </p:nvSpPr>
        <p:spPr>
          <a:xfrm>
            <a:off x="1342678" y="445023"/>
            <a:ext cx="144016" cy="504056"/>
          </a:xfrm>
          <a:prstGeom prst="rect">
            <a:avLst/>
          </a:prstGeom>
          <a:solidFill>
            <a:schemeClr val="accent1">
              <a:lumMod val="75000"/>
            </a:schemeClr>
          </a:solidFill>
          <a:ln>
            <a:noFill/>
          </a:ln>
          <a:effectLst>
            <a:outerShdw blurRad="152400" dist="63500" dir="2700000" sx="101000" sy="101000" algn="tl"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accent1">
                  <a:lumMod val="75000"/>
                </a:schemeClr>
              </a:solidFill>
            </a:endParaRPr>
          </a:p>
        </p:txBody>
      </p:sp>
      <p:grpSp>
        <p:nvGrpSpPr>
          <p:cNvPr id="2" name="组合 39"/>
          <p:cNvGrpSpPr/>
          <p:nvPr/>
        </p:nvGrpSpPr>
        <p:grpSpPr>
          <a:xfrm>
            <a:off x="880232" y="3000372"/>
            <a:ext cx="10429948" cy="357190"/>
            <a:chOff x="880232" y="3000372"/>
            <a:chExt cx="10429948" cy="357190"/>
          </a:xfrm>
        </p:grpSpPr>
        <p:sp>
          <p:nvSpPr>
            <p:cNvPr id="19" name="圆角矩形 18"/>
            <p:cNvSpPr/>
            <p:nvPr/>
          </p:nvSpPr>
          <p:spPr>
            <a:xfrm>
              <a:off x="880232" y="3000372"/>
              <a:ext cx="1643074" cy="3571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无骨凤爪</a:t>
              </a:r>
              <a:endParaRPr lang="zh-CN" altLang="en-US" dirty="0"/>
            </a:p>
          </p:txBody>
        </p:sp>
        <p:sp>
          <p:nvSpPr>
            <p:cNvPr id="20" name="圆角矩形 19"/>
            <p:cNvSpPr/>
            <p:nvPr/>
          </p:nvSpPr>
          <p:spPr>
            <a:xfrm>
              <a:off x="3880628" y="3000372"/>
              <a:ext cx="1643074" cy="3571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牛蹄筋</a:t>
              </a:r>
              <a:endParaRPr lang="zh-CN" altLang="en-US" dirty="0"/>
            </a:p>
          </p:txBody>
        </p:sp>
        <p:sp>
          <p:nvSpPr>
            <p:cNvPr id="21" name="圆角矩形 20"/>
            <p:cNvSpPr/>
            <p:nvPr/>
          </p:nvSpPr>
          <p:spPr>
            <a:xfrm>
              <a:off x="6881024" y="3000372"/>
              <a:ext cx="1643074" cy="3571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秘制牛肉</a:t>
              </a:r>
              <a:endParaRPr lang="zh-CN" altLang="en-US" dirty="0"/>
            </a:p>
          </p:txBody>
        </p:sp>
        <p:sp>
          <p:nvSpPr>
            <p:cNvPr id="22" name="圆角矩形 21"/>
            <p:cNvSpPr/>
            <p:nvPr/>
          </p:nvSpPr>
          <p:spPr>
            <a:xfrm>
              <a:off x="9667106" y="3000372"/>
              <a:ext cx="1643074" cy="3571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掌中宝</a:t>
              </a:r>
              <a:endParaRPr lang="zh-CN" altLang="en-US" dirty="0"/>
            </a:p>
          </p:txBody>
        </p:sp>
      </p:grpSp>
      <p:pic>
        <p:nvPicPr>
          <p:cNvPr id="40" name="图片 39" descr="微信图片_20181024201324.jpg"/>
          <p:cNvPicPr>
            <a:picLocks noChangeAspect="1"/>
          </p:cNvPicPr>
          <p:nvPr/>
        </p:nvPicPr>
        <p:blipFill>
          <a:blip r:embed="rId2" cstate="print"/>
          <a:stretch>
            <a:fillRect/>
          </a:stretch>
        </p:blipFill>
        <p:spPr>
          <a:xfrm>
            <a:off x="523042" y="1571612"/>
            <a:ext cx="2500330" cy="1406436"/>
          </a:xfrm>
          <a:prstGeom prst="rect">
            <a:avLst/>
          </a:prstGeom>
        </p:spPr>
      </p:pic>
      <p:pic>
        <p:nvPicPr>
          <p:cNvPr id="41" name="图片 40" descr="微信图片_20181024201332.jpg"/>
          <p:cNvPicPr>
            <a:picLocks noChangeAspect="1"/>
          </p:cNvPicPr>
          <p:nvPr/>
        </p:nvPicPr>
        <p:blipFill>
          <a:blip r:embed="rId3" cstate="print"/>
          <a:stretch>
            <a:fillRect/>
          </a:stretch>
        </p:blipFill>
        <p:spPr>
          <a:xfrm>
            <a:off x="3523438" y="1571612"/>
            <a:ext cx="2357454" cy="1370247"/>
          </a:xfrm>
          <a:prstGeom prst="rect">
            <a:avLst/>
          </a:prstGeom>
        </p:spPr>
      </p:pic>
      <p:pic>
        <p:nvPicPr>
          <p:cNvPr id="42" name="图片 41" descr="微信图片_20181024201424.jpg"/>
          <p:cNvPicPr>
            <a:picLocks noChangeAspect="1"/>
          </p:cNvPicPr>
          <p:nvPr/>
        </p:nvPicPr>
        <p:blipFill>
          <a:blip r:embed="rId4" cstate="print"/>
          <a:stretch>
            <a:fillRect/>
          </a:stretch>
        </p:blipFill>
        <p:spPr>
          <a:xfrm>
            <a:off x="6452397" y="1602396"/>
            <a:ext cx="2357453" cy="1326067"/>
          </a:xfrm>
          <a:prstGeom prst="rect">
            <a:avLst/>
          </a:prstGeom>
        </p:spPr>
      </p:pic>
      <p:pic>
        <p:nvPicPr>
          <p:cNvPr id="43" name="图片 42" descr="微信图片_20181024201517.jpg"/>
          <p:cNvPicPr>
            <a:picLocks noChangeAspect="1"/>
          </p:cNvPicPr>
          <p:nvPr/>
        </p:nvPicPr>
        <p:blipFill>
          <a:blip r:embed="rId5" cstate="print"/>
          <a:stretch>
            <a:fillRect/>
          </a:stretch>
        </p:blipFill>
        <p:spPr>
          <a:xfrm>
            <a:off x="9237642" y="1602396"/>
            <a:ext cx="2358290" cy="1326538"/>
          </a:xfrm>
          <a:prstGeom prst="rect">
            <a:avLst/>
          </a:prstGeom>
        </p:spPr>
      </p:pic>
      <p:pic>
        <p:nvPicPr>
          <p:cNvPr id="16" name="图片 15" descr="微信图片_20181026093653.jpg"/>
          <p:cNvPicPr>
            <a:picLocks noChangeAspect="1"/>
          </p:cNvPicPr>
          <p:nvPr/>
        </p:nvPicPr>
        <p:blipFill>
          <a:blip r:embed="rId6" cstate="print"/>
          <a:stretch>
            <a:fillRect/>
          </a:stretch>
        </p:blipFill>
        <p:spPr>
          <a:xfrm>
            <a:off x="523042" y="4000504"/>
            <a:ext cx="2520000" cy="1417500"/>
          </a:xfrm>
          <a:prstGeom prst="rect">
            <a:avLst/>
          </a:prstGeom>
        </p:spPr>
      </p:pic>
      <p:sp>
        <p:nvSpPr>
          <p:cNvPr id="17" name="圆角矩形 16"/>
          <p:cNvSpPr/>
          <p:nvPr/>
        </p:nvSpPr>
        <p:spPr>
          <a:xfrm>
            <a:off x="880232" y="5572140"/>
            <a:ext cx="1699344" cy="3571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手撕笋</a:t>
            </a:r>
            <a:endParaRPr lang="zh-CN" altLang="en-US" dirty="0"/>
          </a:p>
        </p:txBody>
      </p:sp>
    </p:spTree>
  </p:cSld>
  <p:clrMapOvr>
    <a:masterClrMapping/>
  </p:clrMapOvr>
  <mc:AlternateContent xmlns:mc="http://schemas.openxmlformats.org/markup-compatibility/2006">
    <mc:Choice xmlns:p14="http://schemas.microsoft.com/office/powerpoint/2010/main" xmlns="" Requires="p14">
      <p:transition spd="slow" p14:dur="1100">
        <p14:switch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afterEffect">
                                  <p:stCondLst>
                                    <p:cond delay="0"/>
                                  </p:stCondLst>
                                  <p:iterate type="lt">
                                    <p:tmPct val="10000"/>
                                  </p:iterate>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fltVal val="0"/>
                                          </p:val>
                                        </p:tav>
                                        <p:tav tm="100000">
                                          <p:val>
                                            <p:strVal val="#ppt_w"/>
                                          </p:val>
                                        </p:tav>
                                      </p:tavLst>
                                    </p:anim>
                                    <p:anim calcmode="lin" valueType="num">
                                      <p:cBhvr>
                                        <p:cTn id="8" dur="500" fill="hold"/>
                                        <p:tgtEl>
                                          <p:spTgt spid="13"/>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ldLvl="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3"/>
          <p:cNvSpPr txBox="1"/>
          <p:nvPr/>
        </p:nvSpPr>
        <p:spPr>
          <a:xfrm>
            <a:off x="1630680" y="404495"/>
            <a:ext cx="4321650" cy="584775"/>
          </a:xfrm>
          <a:prstGeom prst="rect">
            <a:avLst/>
          </a:prstGeom>
          <a:noFill/>
          <a:ln>
            <a:solidFill>
              <a:schemeClr val="accent1"/>
            </a:solidFill>
          </a:ln>
          <a:effectLst/>
        </p:spPr>
        <p:txBody>
          <a:bodyPr wrap="square" rtlCol="0">
            <a:spAutoFit/>
          </a:bodyPr>
          <a:lstStyle>
            <a:defPPr>
              <a:defRPr lang="zh-CN"/>
            </a:defPPr>
            <a:lvl1pPr algn="ctr">
              <a:defRPr sz="3200" b="1">
                <a:gradFill flip="none" rotWithShape="1">
                  <a:gsLst>
                    <a:gs pos="100000">
                      <a:srgbClr val="04B5EC"/>
                    </a:gs>
                    <a:gs pos="23000">
                      <a:srgbClr val="00C88A"/>
                    </a:gs>
                  </a:gsLst>
                  <a:lin ang="0" scaled="1"/>
                  <a:tileRect/>
                </a:gradFill>
                <a:latin typeface="微软雅黑" panose="020B0503020204020204" pitchFamily="34" charset="-122"/>
                <a:ea typeface="微软雅黑" panose="020B0503020204020204" pitchFamily="34" charset="-122"/>
              </a:defRPr>
            </a:lvl1pPr>
          </a:lstStyle>
          <a:p>
            <a:pPr algn="dist"/>
            <a:r>
              <a:rPr lang="zh-CN" altLang="en-US" dirty="0" smtClean="0">
                <a:solidFill>
                  <a:schemeClr val="accent1">
                    <a:lumMod val="75000"/>
                  </a:schemeClr>
                </a:solidFill>
              </a:rPr>
              <a:t>开锅下锅食材及加工</a:t>
            </a:r>
            <a:endParaRPr lang="zh-CN" altLang="en-US" dirty="0">
              <a:solidFill>
                <a:schemeClr val="accent1">
                  <a:lumMod val="75000"/>
                </a:schemeClr>
              </a:solidFill>
            </a:endParaRPr>
          </a:p>
        </p:txBody>
      </p:sp>
      <p:sp>
        <p:nvSpPr>
          <p:cNvPr id="14" name="矩形 13"/>
          <p:cNvSpPr/>
          <p:nvPr/>
        </p:nvSpPr>
        <p:spPr>
          <a:xfrm>
            <a:off x="0" y="445023"/>
            <a:ext cx="1198662" cy="504056"/>
          </a:xfrm>
          <a:prstGeom prst="rect">
            <a:avLst/>
          </a:prstGeom>
          <a:solidFill>
            <a:schemeClr val="accent1">
              <a:lumMod val="75000"/>
            </a:schemeClr>
          </a:solidFill>
          <a:ln>
            <a:noFill/>
          </a:ln>
          <a:effectLst>
            <a:outerShdw blurRad="152400" dist="63500" dir="2700000" sx="101000" sy="101000" algn="tl"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smtClean="0">
                <a:solidFill>
                  <a:srgbClr val="FFC000"/>
                </a:solidFill>
              </a:rPr>
              <a:t>王贵仁</a:t>
            </a:r>
            <a:endParaRPr lang="zh-CN" altLang="en-US" sz="1600" b="1" dirty="0">
              <a:solidFill>
                <a:srgbClr val="FFC000"/>
              </a:solidFill>
            </a:endParaRPr>
          </a:p>
        </p:txBody>
      </p:sp>
      <p:sp>
        <p:nvSpPr>
          <p:cNvPr id="15" name="矩形 14"/>
          <p:cNvSpPr/>
          <p:nvPr/>
        </p:nvSpPr>
        <p:spPr>
          <a:xfrm>
            <a:off x="1342678" y="445023"/>
            <a:ext cx="144016" cy="504056"/>
          </a:xfrm>
          <a:prstGeom prst="rect">
            <a:avLst/>
          </a:prstGeom>
          <a:solidFill>
            <a:schemeClr val="accent1">
              <a:lumMod val="75000"/>
            </a:schemeClr>
          </a:solidFill>
          <a:ln>
            <a:noFill/>
          </a:ln>
          <a:effectLst>
            <a:outerShdw blurRad="152400" dist="63500" dir="2700000" sx="101000" sy="101000" algn="tl"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accent1">
                  <a:lumMod val="75000"/>
                </a:schemeClr>
              </a:solidFill>
            </a:endParaRPr>
          </a:p>
        </p:txBody>
      </p:sp>
      <p:grpSp>
        <p:nvGrpSpPr>
          <p:cNvPr id="2" name="组合 39"/>
          <p:cNvGrpSpPr/>
          <p:nvPr/>
        </p:nvGrpSpPr>
        <p:grpSpPr>
          <a:xfrm>
            <a:off x="1053446" y="3000372"/>
            <a:ext cx="10399610" cy="357190"/>
            <a:chOff x="978637" y="3000372"/>
            <a:chExt cx="10055252" cy="357190"/>
          </a:xfrm>
        </p:grpSpPr>
        <p:sp>
          <p:nvSpPr>
            <p:cNvPr id="19" name="圆角矩形 18"/>
            <p:cNvSpPr/>
            <p:nvPr/>
          </p:nvSpPr>
          <p:spPr>
            <a:xfrm>
              <a:off x="978637" y="3000372"/>
              <a:ext cx="1643074" cy="3571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华英鸭血</a:t>
              </a:r>
              <a:endParaRPr lang="zh-CN" altLang="en-US" dirty="0"/>
            </a:p>
          </p:txBody>
        </p:sp>
        <p:sp>
          <p:nvSpPr>
            <p:cNvPr id="20" name="圆角矩形 19"/>
            <p:cNvSpPr/>
            <p:nvPr/>
          </p:nvSpPr>
          <p:spPr>
            <a:xfrm>
              <a:off x="3880628" y="3000372"/>
              <a:ext cx="1643074" cy="3571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腐    竹</a:t>
              </a:r>
              <a:endParaRPr lang="zh-CN" altLang="en-US" dirty="0"/>
            </a:p>
          </p:txBody>
        </p:sp>
        <p:sp>
          <p:nvSpPr>
            <p:cNvPr id="21" name="圆角矩形 20"/>
            <p:cNvSpPr/>
            <p:nvPr/>
          </p:nvSpPr>
          <p:spPr>
            <a:xfrm>
              <a:off x="6627916" y="3000372"/>
              <a:ext cx="1643074" cy="3571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黄花菜</a:t>
              </a:r>
              <a:endParaRPr lang="zh-CN" altLang="en-US" dirty="0"/>
            </a:p>
          </p:txBody>
        </p:sp>
        <p:sp>
          <p:nvSpPr>
            <p:cNvPr id="22" name="圆角矩形 21"/>
            <p:cNvSpPr/>
            <p:nvPr/>
          </p:nvSpPr>
          <p:spPr>
            <a:xfrm>
              <a:off x="9390815" y="3000372"/>
              <a:ext cx="1643074" cy="3571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豆      芽</a:t>
              </a:r>
              <a:endParaRPr lang="zh-CN" altLang="en-US" dirty="0"/>
            </a:p>
          </p:txBody>
        </p:sp>
      </p:grpSp>
      <p:pic>
        <p:nvPicPr>
          <p:cNvPr id="25" name="图片 24" descr="微信图片_20181024165430.jpg"/>
          <p:cNvPicPr>
            <a:picLocks noChangeAspect="1"/>
          </p:cNvPicPr>
          <p:nvPr/>
        </p:nvPicPr>
        <p:blipFill>
          <a:blip r:embed="rId2" cstate="print"/>
          <a:stretch>
            <a:fillRect/>
          </a:stretch>
        </p:blipFill>
        <p:spPr>
          <a:xfrm>
            <a:off x="451604" y="1500174"/>
            <a:ext cx="2761009" cy="1419359"/>
          </a:xfrm>
          <a:prstGeom prst="rect">
            <a:avLst/>
          </a:prstGeom>
        </p:spPr>
      </p:pic>
      <p:pic>
        <p:nvPicPr>
          <p:cNvPr id="33" name="图片 32" descr="微信图片_20181024165510.jpg"/>
          <p:cNvPicPr>
            <a:picLocks noChangeAspect="1"/>
          </p:cNvPicPr>
          <p:nvPr/>
        </p:nvPicPr>
        <p:blipFill>
          <a:blip r:embed="rId3" cstate="print"/>
          <a:stretch>
            <a:fillRect/>
          </a:stretch>
        </p:blipFill>
        <p:spPr>
          <a:xfrm>
            <a:off x="3452000" y="1540358"/>
            <a:ext cx="2735868" cy="1406436"/>
          </a:xfrm>
          <a:prstGeom prst="rect">
            <a:avLst/>
          </a:prstGeom>
        </p:spPr>
      </p:pic>
      <p:pic>
        <p:nvPicPr>
          <p:cNvPr id="34" name="图片 33" descr="微信图片_20181024165633.jpg"/>
          <p:cNvPicPr>
            <a:picLocks noChangeAspect="1"/>
          </p:cNvPicPr>
          <p:nvPr/>
        </p:nvPicPr>
        <p:blipFill>
          <a:blip r:embed="rId4" cstate="print"/>
          <a:stretch>
            <a:fillRect/>
          </a:stretch>
        </p:blipFill>
        <p:spPr>
          <a:xfrm>
            <a:off x="6380958" y="1540358"/>
            <a:ext cx="2735868" cy="1406435"/>
          </a:xfrm>
          <a:prstGeom prst="rect">
            <a:avLst/>
          </a:prstGeom>
        </p:spPr>
      </p:pic>
      <p:pic>
        <p:nvPicPr>
          <p:cNvPr id="35" name="图片 34" descr="微信图片_20181024165522.jpg"/>
          <p:cNvPicPr>
            <a:picLocks noChangeAspect="1"/>
          </p:cNvPicPr>
          <p:nvPr/>
        </p:nvPicPr>
        <p:blipFill>
          <a:blip r:embed="rId5" cstate="print"/>
          <a:stretch>
            <a:fillRect/>
          </a:stretch>
        </p:blipFill>
        <p:spPr>
          <a:xfrm>
            <a:off x="9309916" y="1553282"/>
            <a:ext cx="2579534" cy="1406436"/>
          </a:xfrm>
          <a:prstGeom prst="rect">
            <a:avLst/>
          </a:prstGeom>
        </p:spPr>
      </p:pic>
      <p:grpSp>
        <p:nvGrpSpPr>
          <p:cNvPr id="36" name="组合 39"/>
          <p:cNvGrpSpPr/>
          <p:nvPr/>
        </p:nvGrpSpPr>
        <p:grpSpPr>
          <a:xfrm>
            <a:off x="959072" y="5491301"/>
            <a:ext cx="10414778" cy="357190"/>
            <a:chOff x="963971" y="3000372"/>
            <a:chExt cx="10069918" cy="357190"/>
          </a:xfrm>
        </p:grpSpPr>
        <p:sp>
          <p:nvSpPr>
            <p:cNvPr id="37" name="圆角矩形 36"/>
            <p:cNvSpPr/>
            <p:nvPr/>
          </p:nvSpPr>
          <p:spPr>
            <a:xfrm>
              <a:off x="963971" y="3000372"/>
              <a:ext cx="1643074" cy="3571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龙口粉丝</a:t>
              </a:r>
              <a:endParaRPr lang="zh-CN" altLang="en-US" dirty="0"/>
            </a:p>
          </p:txBody>
        </p:sp>
        <p:sp>
          <p:nvSpPr>
            <p:cNvPr id="38" name="圆角矩形 37"/>
            <p:cNvSpPr/>
            <p:nvPr/>
          </p:nvSpPr>
          <p:spPr>
            <a:xfrm>
              <a:off x="3880628" y="3000372"/>
              <a:ext cx="1643074" cy="3571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土豆粉</a:t>
              </a:r>
              <a:endParaRPr lang="zh-CN" altLang="en-US" dirty="0"/>
            </a:p>
          </p:txBody>
        </p:sp>
        <p:sp>
          <p:nvSpPr>
            <p:cNvPr id="39" name="圆角矩形 38"/>
            <p:cNvSpPr/>
            <p:nvPr/>
          </p:nvSpPr>
          <p:spPr>
            <a:xfrm>
              <a:off x="6627916" y="3000372"/>
              <a:ext cx="1643074" cy="3571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魔芋丝</a:t>
              </a:r>
              <a:endParaRPr lang="zh-CN" altLang="en-US" dirty="0"/>
            </a:p>
          </p:txBody>
        </p:sp>
        <p:sp>
          <p:nvSpPr>
            <p:cNvPr id="40" name="圆角矩形 39"/>
            <p:cNvSpPr/>
            <p:nvPr/>
          </p:nvSpPr>
          <p:spPr>
            <a:xfrm>
              <a:off x="9390815" y="3000372"/>
              <a:ext cx="1643074" cy="3571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日本豆腐</a:t>
              </a:r>
              <a:endParaRPr lang="zh-CN" altLang="en-US" dirty="0"/>
            </a:p>
          </p:txBody>
        </p:sp>
      </p:grpSp>
      <p:pic>
        <p:nvPicPr>
          <p:cNvPr id="45" name="图片 44" descr="微信图片_20181024165813.jpg"/>
          <p:cNvPicPr>
            <a:picLocks noChangeAspect="1"/>
          </p:cNvPicPr>
          <p:nvPr/>
        </p:nvPicPr>
        <p:blipFill>
          <a:blip r:embed="rId6" cstate="print"/>
          <a:stretch>
            <a:fillRect/>
          </a:stretch>
        </p:blipFill>
        <p:spPr>
          <a:xfrm>
            <a:off x="451604" y="3901806"/>
            <a:ext cx="2714644" cy="1526987"/>
          </a:xfrm>
          <a:prstGeom prst="rect">
            <a:avLst/>
          </a:prstGeom>
        </p:spPr>
      </p:pic>
      <p:pic>
        <p:nvPicPr>
          <p:cNvPr id="46" name="图片 45" descr="微信图片_20181024165918.jpg"/>
          <p:cNvPicPr>
            <a:picLocks noChangeAspect="1"/>
          </p:cNvPicPr>
          <p:nvPr/>
        </p:nvPicPr>
        <p:blipFill>
          <a:blip r:embed="rId7" cstate="print"/>
          <a:stretch>
            <a:fillRect/>
          </a:stretch>
        </p:blipFill>
        <p:spPr>
          <a:xfrm>
            <a:off x="3380562" y="3880423"/>
            <a:ext cx="2714644" cy="1548841"/>
          </a:xfrm>
          <a:prstGeom prst="rect">
            <a:avLst/>
          </a:prstGeom>
        </p:spPr>
      </p:pic>
      <p:pic>
        <p:nvPicPr>
          <p:cNvPr id="48" name="图片 47" descr="微信图片_20181024203151.jpg"/>
          <p:cNvPicPr>
            <a:picLocks noChangeAspect="1"/>
          </p:cNvPicPr>
          <p:nvPr/>
        </p:nvPicPr>
        <p:blipFill>
          <a:blip r:embed="rId8" cstate="print"/>
          <a:stretch>
            <a:fillRect/>
          </a:stretch>
        </p:blipFill>
        <p:spPr>
          <a:xfrm>
            <a:off x="6309520" y="3857628"/>
            <a:ext cx="2714643" cy="1567171"/>
          </a:xfrm>
          <a:prstGeom prst="rect">
            <a:avLst/>
          </a:prstGeom>
        </p:spPr>
      </p:pic>
      <p:pic>
        <p:nvPicPr>
          <p:cNvPr id="49" name="图片 48" descr="微信图片_20181024202717.jpg"/>
          <p:cNvPicPr>
            <a:picLocks noChangeAspect="1"/>
          </p:cNvPicPr>
          <p:nvPr/>
        </p:nvPicPr>
        <p:blipFill>
          <a:blip r:embed="rId9" cstate="print"/>
          <a:stretch>
            <a:fillRect/>
          </a:stretch>
        </p:blipFill>
        <p:spPr>
          <a:xfrm>
            <a:off x="9238478" y="3857628"/>
            <a:ext cx="2594745" cy="1571636"/>
          </a:xfrm>
          <a:prstGeom prst="rect">
            <a:avLst/>
          </a:prstGeom>
        </p:spPr>
      </p:pic>
    </p:spTree>
  </p:cSld>
  <p:clrMapOvr>
    <a:masterClrMapping/>
  </p:clrMapOvr>
  <mc:AlternateContent xmlns:mc="http://schemas.openxmlformats.org/markup-compatibility/2006">
    <mc:Choice xmlns:p14="http://schemas.microsoft.com/office/powerpoint/2010/main" xmlns="" Requires="p14">
      <p:transition spd="slow" p14:dur="1100">
        <p14:switch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afterEffect">
                                  <p:stCondLst>
                                    <p:cond delay="0"/>
                                  </p:stCondLst>
                                  <p:iterate type="lt">
                                    <p:tmPct val="10000"/>
                                  </p:iterate>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fltVal val="0"/>
                                          </p:val>
                                        </p:tav>
                                        <p:tav tm="100000">
                                          <p:val>
                                            <p:strVal val="#ppt_w"/>
                                          </p:val>
                                        </p:tav>
                                      </p:tavLst>
                                    </p:anim>
                                    <p:anim calcmode="lin" valueType="num">
                                      <p:cBhvr>
                                        <p:cTn id="8" dur="500" fill="hold"/>
                                        <p:tgtEl>
                                          <p:spTgt spid="13"/>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ldLvl="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3"/>
          <p:cNvSpPr txBox="1"/>
          <p:nvPr/>
        </p:nvSpPr>
        <p:spPr>
          <a:xfrm>
            <a:off x="1630680" y="404495"/>
            <a:ext cx="4321650" cy="584775"/>
          </a:xfrm>
          <a:prstGeom prst="rect">
            <a:avLst/>
          </a:prstGeom>
          <a:noFill/>
          <a:ln>
            <a:solidFill>
              <a:schemeClr val="accent1"/>
            </a:solidFill>
          </a:ln>
          <a:effectLst/>
        </p:spPr>
        <p:txBody>
          <a:bodyPr wrap="square" rtlCol="0">
            <a:spAutoFit/>
          </a:bodyPr>
          <a:lstStyle>
            <a:defPPr>
              <a:defRPr lang="zh-CN"/>
            </a:defPPr>
            <a:lvl1pPr algn="ctr">
              <a:defRPr sz="3200" b="1">
                <a:gradFill flip="none" rotWithShape="1">
                  <a:gsLst>
                    <a:gs pos="100000">
                      <a:srgbClr val="04B5EC"/>
                    </a:gs>
                    <a:gs pos="23000">
                      <a:srgbClr val="00C88A"/>
                    </a:gs>
                  </a:gsLst>
                  <a:lin ang="0" scaled="1"/>
                  <a:tileRect/>
                </a:gradFill>
                <a:latin typeface="微软雅黑" panose="020B0503020204020204" pitchFamily="34" charset="-122"/>
                <a:ea typeface="微软雅黑" panose="020B0503020204020204" pitchFamily="34" charset="-122"/>
              </a:defRPr>
            </a:lvl1pPr>
          </a:lstStyle>
          <a:p>
            <a:pPr algn="dist"/>
            <a:r>
              <a:rPr lang="zh-CN" altLang="en-US" dirty="0" smtClean="0">
                <a:solidFill>
                  <a:schemeClr val="accent1">
                    <a:lumMod val="75000"/>
                  </a:schemeClr>
                </a:solidFill>
              </a:rPr>
              <a:t>开锅下锅食材及加工</a:t>
            </a:r>
            <a:endParaRPr lang="zh-CN" altLang="en-US" dirty="0">
              <a:solidFill>
                <a:schemeClr val="accent1">
                  <a:lumMod val="75000"/>
                </a:schemeClr>
              </a:solidFill>
            </a:endParaRPr>
          </a:p>
        </p:txBody>
      </p:sp>
      <p:sp>
        <p:nvSpPr>
          <p:cNvPr id="14" name="矩形 13"/>
          <p:cNvSpPr/>
          <p:nvPr/>
        </p:nvSpPr>
        <p:spPr>
          <a:xfrm>
            <a:off x="0" y="445023"/>
            <a:ext cx="1198662" cy="504056"/>
          </a:xfrm>
          <a:prstGeom prst="rect">
            <a:avLst/>
          </a:prstGeom>
          <a:solidFill>
            <a:schemeClr val="accent1">
              <a:lumMod val="75000"/>
            </a:schemeClr>
          </a:solidFill>
          <a:ln>
            <a:noFill/>
          </a:ln>
          <a:effectLst>
            <a:outerShdw blurRad="152400" dist="63500" dir="2700000" sx="101000" sy="101000" algn="tl"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smtClean="0">
                <a:solidFill>
                  <a:srgbClr val="FFC000"/>
                </a:solidFill>
              </a:rPr>
              <a:t>王贵仁</a:t>
            </a:r>
            <a:endParaRPr lang="zh-CN" altLang="en-US" sz="1600" b="1" dirty="0">
              <a:solidFill>
                <a:srgbClr val="FFC000"/>
              </a:solidFill>
            </a:endParaRPr>
          </a:p>
        </p:txBody>
      </p:sp>
      <p:sp>
        <p:nvSpPr>
          <p:cNvPr id="15" name="矩形 14"/>
          <p:cNvSpPr/>
          <p:nvPr/>
        </p:nvSpPr>
        <p:spPr>
          <a:xfrm>
            <a:off x="1342678" y="445023"/>
            <a:ext cx="144016" cy="504056"/>
          </a:xfrm>
          <a:prstGeom prst="rect">
            <a:avLst/>
          </a:prstGeom>
          <a:solidFill>
            <a:schemeClr val="accent1">
              <a:lumMod val="75000"/>
            </a:schemeClr>
          </a:solidFill>
          <a:ln>
            <a:noFill/>
          </a:ln>
          <a:effectLst>
            <a:outerShdw blurRad="152400" dist="63500" dir="2700000" sx="101000" sy="101000" algn="tl"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accent1">
                  <a:lumMod val="75000"/>
                </a:schemeClr>
              </a:solidFill>
            </a:endParaRPr>
          </a:p>
        </p:txBody>
      </p:sp>
      <p:grpSp>
        <p:nvGrpSpPr>
          <p:cNvPr id="2" name="组合 39"/>
          <p:cNvGrpSpPr/>
          <p:nvPr/>
        </p:nvGrpSpPr>
        <p:grpSpPr>
          <a:xfrm>
            <a:off x="1053446" y="3000372"/>
            <a:ext cx="10399610" cy="357190"/>
            <a:chOff x="978637" y="3000372"/>
            <a:chExt cx="10055252" cy="357190"/>
          </a:xfrm>
        </p:grpSpPr>
        <p:sp>
          <p:nvSpPr>
            <p:cNvPr id="19" name="圆角矩形 18"/>
            <p:cNvSpPr/>
            <p:nvPr/>
          </p:nvSpPr>
          <p:spPr>
            <a:xfrm>
              <a:off x="978637" y="3000372"/>
              <a:ext cx="1643074" cy="3571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鱼     片</a:t>
              </a:r>
              <a:endParaRPr lang="zh-CN" altLang="en-US" dirty="0"/>
            </a:p>
          </p:txBody>
        </p:sp>
        <p:sp>
          <p:nvSpPr>
            <p:cNvPr id="20" name="圆角矩形 19"/>
            <p:cNvSpPr/>
            <p:nvPr/>
          </p:nvSpPr>
          <p:spPr>
            <a:xfrm>
              <a:off x="3880628" y="3000372"/>
              <a:ext cx="1643074" cy="3571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麻辣龙利鱼</a:t>
              </a:r>
              <a:endParaRPr lang="zh-CN" altLang="en-US" dirty="0"/>
            </a:p>
          </p:txBody>
        </p:sp>
        <p:sp>
          <p:nvSpPr>
            <p:cNvPr id="21" name="圆角矩形 20"/>
            <p:cNvSpPr/>
            <p:nvPr/>
          </p:nvSpPr>
          <p:spPr>
            <a:xfrm>
              <a:off x="6627916" y="3000372"/>
              <a:ext cx="1643074" cy="3571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午餐肉</a:t>
              </a:r>
              <a:endParaRPr lang="zh-CN" altLang="en-US" dirty="0"/>
            </a:p>
          </p:txBody>
        </p:sp>
        <p:sp>
          <p:nvSpPr>
            <p:cNvPr id="22" name="圆角矩形 21"/>
            <p:cNvSpPr/>
            <p:nvPr/>
          </p:nvSpPr>
          <p:spPr>
            <a:xfrm>
              <a:off x="9390815" y="3000372"/>
              <a:ext cx="1643074" cy="3571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小酥肉</a:t>
              </a:r>
              <a:endParaRPr lang="zh-CN" altLang="en-US" dirty="0"/>
            </a:p>
          </p:txBody>
        </p:sp>
      </p:grpSp>
      <p:grpSp>
        <p:nvGrpSpPr>
          <p:cNvPr id="3" name="组合 39"/>
          <p:cNvGrpSpPr/>
          <p:nvPr/>
        </p:nvGrpSpPr>
        <p:grpSpPr>
          <a:xfrm>
            <a:off x="959072" y="5491301"/>
            <a:ext cx="10407378" cy="366591"/>
            <a:chOff x="963971" y="3000372"/>
            <a:chExt cx="10062763" cy="366591"/>
          </a:xfrm>
        </p:grpSpPr>
        <p:sp>
          <p:nvSpPr>
            <p:cNvPr id="37" name="圆角矩形 36"/>
            <p:cNvSpPr/>
            <p:nvPr/>
          </p:nvSpPr>
          <p:spPr>
            <a:xfrm>
              <a:off x="963971" y="3000372"/>
              <a:ext cx="1643074" cy="3571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仿蟹棒</a:t>
              </a:r>
              <a:endParaRPr lang="zh-CN" altLang="en-US" dirty="0"/>
            </a:p>
          </p:txBody>
        </p:sp>
        <p:sp>
          <p:nvSpPr>
            <p:cNvPr id="38" name="圆角矩形 37"/>
            <p:cNvSpPr/>
            <p:nvPr/>
          </p:nvSpPr>
          <p:spPr>
            <a:xfrm>
              <a:off x="3880628" y="3000372"/>
              <a:ext cx="1643074" cy="3571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黄     喉</a:t>
              </a:r>
              <a:endParaRPr lang="zh-CN" altLang="en-US" dirty="0"/>
            </a:p>
          </p:txBody>
        </p:sp>
        <p:sp>
          <p:nvSpPr>
            <p:cNvPr id="39" name="圆角矩形 38"/>
            <p:cNvSpPr/>
            <p:nvPr/>
          </p:nvSpPr>
          <p:spPr>
            <a:xfrm>
              <a:off x="6704498" y="3000372"/>
              <a:ext cx="1643074" cy="3571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虾      滑</a:t>
              </a:r>
              <a:endParaRPr lang="zh-CN" altLang="en-US" dirty="0"/>
            </a:p>
          </p:txBody>
        </p:sp>
        <p:sp>
          <p:nvSpPr>
            <p:cNvPr id="40" name="圆角矩形 39"/>
            <p:cNvSpPr/>
            <p:nvPr/>
          </p:nvSpPr>
          <p:spPr>
            <a:xfrm>
              <a:off x="9383660" y="3009773"/>
              <a:ext cx="1643074" cy="3571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炸腐皮</a:t>
              </a:r>
              <a:endParaRPr lang="zh-CN" altLang="en-US" dirty="0"/>
            </a:p>
          </p:txBody>
        </p:sp>
      </p:grpSp>
      <p:pic>
        <p:nvPicPr>
          <p:cNvPr id="23" name="图片 22" descr="微信图片_20181024165701.jpg"/>
          <p:cNvPicPr>
            <a:picLocks noChangeAspect="1"/>
          </p:cNvPicPr>
          <p:nvPr/>
        </p:nvPicPr>
        <p:blipFill>
          <a:blip r:embed="rId2" cstate="print"/>
          <a:stretch>
            <a:fillRect/>
          </a:stretch>
        </p:blipFill>
        <p:spPr>
          <a:xfrm>
            <a:off x="594481" y="1441659"/>
            <a:ext cx="2643206" cy="1486804"/>
          </a:xfrm>
          <a:prstGeom prst="rect">
            <a:avLst/>
          </a:prstGeom>
        </p:spPr>
      </p:pic>
      <p:pic>
        <p:nvPicPr>
          <p:cNvPr id="24" name="图片 23" descr="微信图片_20181024165752.jpg"/>
          <p:cNvPicPr>
            <a:picLocks noChangeAspect="1"/>
          </p:cNvPicPr>
          <p:nvPr/>
        </p:nvPicPr>
        <p:blipFill>
          <a:blip r:embed="rId3" cstate="print"/>
          <a:stretch>
            <a:fillRect/>
          </a:stretch>
        </p:blipFill>
        <p:spPr>
          <a:xfrm>
            <a:off x="3523438" y="1441660"/>
            <a:ext cx="2643206" cy="1486803"/>
          </a:xfrm>
          <a:prstGeom prst="rect">
            <a:avLst/>
          </a:prstGeom>
        </p:spPr>
      </p:pic>
      <p:pic>
        <p:nvPicPr>
          <p:cNvPr id="26" name="图片 25" descr="微信图片_20181024173943.jpg"/>
          <p:cNvPicPr>
            <a:picLocks noChangeAspect="1"/>
          </p:cNvPicPr>
          <p:nvPr/>
        </p:nvPicPr>
        <p:blipFill>
          <a:blip r:embed="rId4" cstate="print"/>
          <a:stretch>
            <a:fillRect/>
          </a:stretch>
        </p:blipFill>
        <p:spPr>
          <a:xfrm>
            <a:off x="6380958" y="1428265"/>
            <a:ext cx="2643206" cy="1486804"/>
          </a:xfrm>
          <a:prstGeom prst="rect">
            <a:avLst/>
          </a:prstGeom>
        </p:spPr>
      </p:pic>
      <p:pic>
        <p:nvPicPr>
          <p:cNvPr id="27" name="图片 26" descr="微信图片_20181024184050.jpg"/>
          <p:cNvPicPr>
            <a:picLocks noChangeAspect="1"/>
          </p:cNvPicPr>
          <p:nvPr/>
        </p:nvPicPr>
        <p:blipFill>
          <a:blip r:embed="rId5" cstate="print"/>
          <a:stretch>
            <a:fillRect/>
          </a:stretch>
        </p:blipFill>
        <p:spPr>
          <a:xfrm>
            <a:off x="9238478" y="1428736"/>
            <a:ext cx="2650308" cy="1490798"/>
          </a:xfrm>
          <a:prstGeom prst="rect">
            <a:avLst/>
          </a:prstGeom>
        </p:spPr>
      </p:pic>
      <p:pic>
        <p:nvPicPr>
          <p:cNvPr id="28" name="图片 27" descr="微信图片_20181024185336.jpg"/>
          <p:cNvPicPr>
            <a:picLocks noChangeAspect="1"/>
          </p:cNvPicPr>
          <p:nvPr/>
        </p:nvPicPr>
        <p:blipFill>
          <a:blip r:embed="rId6" cstate="print"/>
          <a:stretch>
            <a:fillRect/>
          </a:stretch>
        </p:blipFill>
        <p:spPr>
          <a:xfrm>
            <a:off x="594480" y="3929536"/>
            <a:ext cx="2666183" cy="1499728"/>
          </a:xfrm>
          <a:prstGeom prst="rect">
            <a:avLst/>
          </a:prstGeom>
        </p:spPr>
      </p:pic>
      <p:pic>
        <p:nvPicPr>
          <p:cNvPr id="29" name="图片 28" descr="微信图片_20181024201824.jpg"/>
          <p:cNvPicPr>
            <a:picLocks noChangeAspect="1"/>
          </p:cNvPicPr>
          <p:nvPr/>
        </p:nvPicPr>
        <p:blipFill>
          <a:blip r:embed="rId7" cstate="print"/>
          <a:stretch>
            <a:fillRect/>
          </a:stretch>
        </p:blipFill>
        <p:spPr>
          <a:xfrm>
            <a:off x="3523438" y="3924132"/>
            <a:ext cx="2643206" cy="1486802"/>
          </a:xfrm>
          <a:prstGeom prst="rect">
            <a:avLst/>
          </a:prstGeom>
        </p:spPr>
      </p:pic>
      <p:pic>
        <p:nvPicPr>
          <p:cNvPr id="30" name="图片 29" descr="微信图片_20181024201817.jpg"/>
          <p:cNvPicPr>
            <a:picLocks noChangeAspect="1"/>
          </p:cNvPicPr>
          <p:nvPr/>
        </p:nvPicPr>
        <p:blipFill>
          <a:blip r:embed="rId8" cstate="print"/>
          <a:stretch>
            <a:fillRect/>
          </a:stretch>
        </p:blipFill>
        <p:spPr>
          <a:xfrm>
            <a:off x="6429421" y="3929066"/>
            <a:ext cx="2666181" cy="1499727"/>
          </a:xfrm>
          <a:prstGeom prst="rect">
            <a:avLst/>
          </a:prstGeom>
        </p:spPr>
      </p:pic>
      <p:pic>
        <p:nvPicPr>
          <p:cNvPr id="31" name="图片 30" descr="微信图片_20181024202724.jpg"/>
          <p:cNvPicPr>
            <a:picLocks noChangeAspect="1"/>
          </p:cNvPicPr>
          <p:nvPr/>
        </p:nvPicPr>
        <p:blipFill>
          <a:blip r:embed="rId9" cstate="print"/>
          <a:stretch>
            <a:fillRect/>
          </a:stretch>
        </p:blipFill>
        <p:spPr>
          <a:xfrm>
            <a:off x="9309916" y="3987580"/>
            <a:ext cx="2562995" cy="1441684"/>
          </a:xfrm>
          <a:prstGeom prst="rect">
            <a:avLst/>
          </a:prstGeom>
        </p:spPr>
      </p:pic>
    </p:spTree>
  </p:cSld>
  <p:clrMapOvr>
    <a:masterClrMapping/>
  </p:clrMapOvr>
  <mc:AlternateContent xmlns:mc="http://schemas.openxmlformats.org/markup-compatibility/2006">
    <mc:Choice xmlns:p14="http://schemas.microsoft.com/office/powerpoint/2010/main" xmlns="" Requires="p14">
      <p:transition spd="slow" p14:dur="1100">
        <p14:switch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afterEffect">
                                  <p:stCondLst>
                                    <p:cond delay="0"/>
                                  </p:stCondLst>
                                  <p:iterate type="lt">
                                    <p:tmPct val="10000"/>
                                  </p:iterate>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fltVal val="0"/>
                                          </p:val>
                                        </p:tav>
                                        <p:tav tm="100000">
                                          <p:val>
                                            <p:strVal val="#ppt_w"/>
                                          </p:val>
                                        </p:tav>
                                      </p:tavLst>
                                    </p:anim>
                                    <p:anim calcmode="lin" valueType="num">
                                      <p:cBhvr>
                                        <p:cTn id="8" dur="500" fill="hold"/>
                                        <p:tgtEl>
                                          <p:spTgt spid="13"/>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ldLvl="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3"/>
          <p:cNvSpPr txBox="1"/>
          <p:nvPr/>
        </p:nvSpPr>
        <p:spPr>
          <a:xfrm>
            <a:off x="1630680" y="404495"/>
            <a:ext cx="4321650" cy="584775"/>
          </a:xfrm>
          <a:prstGeom prst="rect">
            <a:avLst/>
          </a:prstGeom>
          <a:noFill/>
          <a:ln>
            <a:solidFill>
              <a:schemeClr val="accent1"/>
            </a:solidFill>
          </a:ln>
          <a:effectLst/>
        </p:spPr>
        <p:txBody>
          <a:bodyPr wrap="square" rtlCol="0">
            <a:spAutoFit/>
          </a:bodyPr>
          <a:lstStyle>
            <a:defPPr>
              <a:defRPr lang="zh-CN"/>
            </a:defPPr>
            <a:lvl1pPr algn="ctr">
              <a:defRPr sz="3200" b="1">
                <a:gradFill flip="none" rotWithShape="1">
                  <a:gsLst>
                    <a:gs pos="100000">
                      <a:srgbClr val="04B5EC"/>
                    </a:gs>
                    <a:gs pos="23000">
                      <a:srgbClr val="00C88A"/>
                    </a:gs>
                  </a:gsLst>
                  <a:lin ang="0" scaled="1"/>
                  <a:tileRect/>
                </a:gradFill>
                <a:latin typeface="微软雅黑" panose="020B0503020204020204" pitchFamily="34" charset="-122"/>
                <a:ea typeface="微软雅黑" panose="020B0503020204020204" pitchFamily="34" charset="-122"/>
              </a:defRPr>
            </a:lvl1pPr>
          </a:lstStyle>
          <a:p>
            <a:pPr algn="dist"/>
            <a:r>
              <a:rPr lang="zh-CN" altLang="en-US" dirty="0" smtClean="0">
                <a:solidFill>
                  <a:schemeClr val="accent1">
                    <a:lumMod val="75000"/>
                  </a:schemeClr>
                </a:solidFill>
              </a:rPr>
              <a:t>开锅下锅食材及加工</a:t>
            </a:r>
            <a:endParaRPr lang="zh-CN" altLang="en-US" dirty="0">
              <a:solidFill>
                <a:schemeClr val="accent1">
                  <a:lumMod val="75000"/>
                </a:schemeClr>
              </a:solidFill>
            </a:endParaRPr>
          </a:p>
        </p:txBody>
      </p:sp>
      <p:sp>
        <p:nvSpPr>
          <p:cNvPr id="14" name="矩形 13"/>
          <p:cNvSpPr/>
          <p:nvPr/>
        </p:nvSpPr>
        <p:spPr>
          <a:xfrm>
            <a:off x="0" y="445023"/>
            <a:ext cx="1198662" cy="504056"/>
          </a:xfrm>
          <a:prstGeom prst="rect">
            <a:avLst/>
          </a:prstGeom>
          <a:solidFill>
            <a:schemeClr val="accent1">
              <a:lumMod val="75000"/>
            </a:schemeClr>
          </a:solidFill>
          <a:ln>
            <a:noFill/>
          </a:ln>
          <a:effectLst>
            <a:outerShdw blurRad="152400" dist="63500" dir="2700000" sx="101000" sy="101000" algn="tl"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smtClean="0">
                <a:solidFill>
                  <a:srgbClr val="FFC000"/>
                </a:solidFill>
              </a:rPr>
              <a:t>王贵仁</a:t>
            </a:r>
            <a:endParaRPr lang="zh-CN" altLang="en-US" sz="1600" b="1" dirty="0">
              <a:solidFill>
                <a:srgbClr val="FFC000"/>
              </a:solidFill>
            </a:endParaRPr>
          </a:p>
        </p:txBody>
      </p:sp>
      <p:sp>
        <p:nvSpPr>
          <p:cNvPr id="15" name="矩形 14"/>
          <p:cNvSpPr/>
          <p:nvPr/>
        </p:nvSpPr>
        <p:spPr>
          <a:xfrm>
            <a:off x="1342678" y="445023"/>
            <a:ext cx="144016" cy="504056"/>
          </a:xfrm>
          <a:prstGeom prst="rect">
            <a:avLst/>
          </a:prstGeom>
          <a:solidFill>
            <a:schemeClr val="accent1">
              <a:lumMod val="75000"/>
            </a:schemeClr>
          </a:solidFill>
          <a:ln>
            <a:noFill/>
          </a:ln>
          <a:effectLst>
            <a:outerShdw blurRad="152400" dist="63500" dir="2700000" sx="101000" sy="101000" algn="tl"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accent1">
                  <a:lumMod val="75000"/>
                </a:schemeClr>
              </a:solidFill>
            </a:endParaRPr>
          </a:p>
        </p:txBody>
      </p:sp>
      <p:grpSp>
        <p:nvGrpSpPr>
          <p:cNvPr id="2" name="组合 39"/>
          <p:cNvGrpSpPr/>
          <p:nvPr/>
        </p:nvGrpSpPr>
        <p:grpSpPr>
          <a:xfrm>
            <a:off x="982008" y="3000372"/>
            <a:ext cx="10399610" cy="357190"/>
            <a:chOff x="978637" y="3000372"/>
            <a:chExt cx="10055252" cy="357190"/>
          </a:xfrm>
        </p:grpSpPr>
        <p:sp>
          <p:nvSpPr>
            <p:cNvPr id="19" name="圆角矩形 18"/>
            <p:cNvSpPr/>
            <p:nvPr/>
          </p:nvSpPr>
          <p:spPr>
            <a:xfrm>
              <a:off x="978637" y="3000372"/>
              <a:ext cx="1643074" cy="3571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淮山面</a:t>
              </a:r>
              <a:endParaRPr lang="zh-CN" altLang="en-US" dirty="0"/>
            </a:p>
          </p:txBody>
        </p:sp>
        <p:sp>
          <p:nvSpPr>
            <p:cNvPr id="20" name="圆角矩形 19"/>
            <p:cNvSpPr/>
            <p:nvPr/>
          </p:nvSpPr>
          <p:spPr>
            <a:xfrm>
              <a:off x="3880628" y="3000372"/>
              <a:ext cx="1643074" cy="3571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方便面</a:t>
              </a:r>
              <a:endParaRPr lang="zh-CN" altLang="en-US" dirty="0"/>
            </a:p>
          </p:txBody>
        </p:sp>
        <p:sp>
          <p:nvSpPr>
            <p:cNvPr id="21" name="圆角矩形 20"/>
            <p:cNvSpPr/>
            <p:nvPr/>
          </p:nvSpPr>
          <p:spPr>
            <a:xfrm>
              <a:off x="6627916" y="3000372"/>
              <a:ext cx="1643074" cy="3571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脆毛肚</a:t>
              </a:r>
              <a:endParaRPr lang="zh-CN" altLang="en-US" dirty="0"/>
            </a:p>
          </p:txBody>
        </p:sp>
        <p:sp>
          <p:nvSpPr>
            <p:cNvPr id="22" name="圆角矩形 21"/>
            <p:cNvSpPr/>
            <p:nvPr/>
          </p:nvSpPr>
          <p:spPr>
            <a:xfrm>
              <a:off x="9390815" y="3000372"/>
              <a:ext cx="1643074" cy="3571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9</a:t>
              </a:r>
              <a:r>
                <a:rPr lang="zh-CN" altLang="en-US" dirty="0" smtClean="0"/>
                <a:t>秒毛肚</a:t>
              </a:r>
              <a:endParaRPr lang="zh-CN" altLang="en-US" dirty="0"/>
            </a:p>
          </p:txBody>
        </p:sp>
      </p:grpSp>
      <p:sp>
        <p:nvSpPr>
          <p:cNvPr id="37" name="圆角矩形 36"/>
          <p:cNvSpPr/>
          <p:nvPr/>
        </p:nvSpPr>
        <p:spPr>
          <a:xfrm>
            <a:off x="887634" y="5491301"/>
            <a:ext cx="1699344" cy="3571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西兰花</a:t>
            </a:r>
            <a:endParaRPr lang="zh-CN" altLang="en-US" dirty="0"/>
          </a:p>
        </p:txBody>
      </p:sp>
      <p:pic>
        <p:nvPicPr>
          <p:cNvPr id="23" name="图片 22" descr="微信图片_20181024165357.jpg"/>
          <p:cNvPicPr>
            <a:picLocks noChangeAspect="1"/>
          </p:cNvPicPr>
          <p:nvPr/>
        </p:nvPicPr>
        <p:blipFill>
          <a:blip r:embed="rId2" cstate="print"/>
          <a:stretch>
            <a:fillRect/>
          </a:stretch>
        </p:blipFill>
        <p:spPr>
          <a:xfrm>
            <a:off x="451604" y="1481844"/>
            <a:ext cx="2520000" cy="1417500"/>
          </a:xfrm>
          <a:prstGeom prst="rect">
            <a:avLst/>
          </a:prstGeom>
        </p:spPr>
      </p:pic>
      <p:pic>
        <p:nvPicPr>
          <p:cNvPr id="24" name="图片 23" descr="微信图片_20181024172557.jpg"/>
          <p:cNvPicPr>
            <a:picLocks noChangeAspect="1"/>
          </p:cNvPicPr>
          <p:nvPr/>
        </p:nvPicPr>
        <p:blipFill>
          <a:blip r:embed="rId3" cstate="print"/>
          <a:stretch>
            <a:fillRect/>
          </a:stretch>
        </p:blipFill>
        <p:spPr>
          <a:xfrm>
            <a:off x="3452000" y="1481843"/>
            <a:ext cx="2520000" cy="1417500"/>
          </a:xfrm>
          <a:prstGeom prst="rect">
            <a:avLst/>
          </a:prstGeom>
        </p:spPr>
      </p:pic>
      <p:pic>
        <p:nvPicPr>
          <p:cNvPr id="26" name="图片 25" descr="微信图片_20181024165802.jpg"/>
          <p:cNvPicPr>
            <a:picLocks noChangeAspect="1"/>
          </p:cNvPicPr>
          <p:nvPr/>
        </p:nvPicPr>
        <p:blipFill>
          <a:blip r:embed="rId4" cstate="print"/>
          <a:stretch>
            <a:fillRect/>
          </a:stretch>
        </p:blipFill>
        <p:spPr>
          <a:xfrm>
            <a:off x="6380958" y="1481843"/>
            <a:ext cx="2520000" cy="1417500"/>
          </a:xfrm>
          <a:prstGeom prst="rect">
            <a:avLst/>
          </a:prstGeom>
        </p:spPr>
      </p:pic>
      <p:pic>
        <p:nvPicPr>
          <p:cNvPr id="27" name="图片 26" descr="微信图片_20181024165806.jpg"/>
          <p:cNvPicPr>
            <a:picLocks noChangeAspect="1"/>
          </p:cNvPicPr>
          <p:nvPr/>
        </p:nvPicPr>
        <p:blipFill>
          <a:blip r:embed="rId5" cstate="print"/>
          <a:stretch>
            <a:fillRect/>
          </a:stretch>
        </p:blipFill>
        <p:spPr>
          <a:xfrm>
            <a:off x="9309917" y="1481844"/>
            <a:ext cx="2520000" cy="1417500"/>
          </a:xfrm>
          <a:prstGeom prst="rect">
            <a:avLst/>
          </a:prstGeom>
        </p:spPr>
      </p:pic>
      <p:pic>
        <p:nvPicPr>
          <p:cNvPr id="28" name="图片 27" descr="微信图片_20181024165450.jpg"/>
          <p:cNvPicPr>
            <a:picLocks noChangeAspect="1"/>
          </p:cNvPicPr>
          <p:nvPr/>
        </p:nvPicPr>
        <p:blipFill>
          <a:blip r:embed="rId6" cstate="print"/>
          <a:stretch>
            <a:fillRect/>
          </a:stretch>
        </p:blipFill>
        <p:spPr>
          <a:xfrm>
            <a:off x="451604" y="3808044"/>
            <a:ext cx="2520000" cy="1417500"/>
          </a:xfrm>
          <a:prstGeom prst="rect">
            <a:avLst/>
          </a:prstGeom>
        </p:spPr>
      </p:pic>
      <p:pic>
        <p:nvPicPr>
          <p:cNvPr id="16" name="图片 15" descr="微信图片_20181026093356.jpg"/>
          <p:cNvPicPr>
            <a:picLocks noChangeAspect="1"/>
          </p:cNvPicPr>
          <p:nvPr/>
        </p:nvPicPr>
        <p:blipFill>
          <a:blip r:embed="rId7" cstate="print"/>
          <a:stretch>
            <a:fillRect/>
          </a:stretch>
        </p:blipFill>
        <p:spPr>
          <a:xfrm>
            <a:off x="3452000" y="3795590"/>
            <a:ext cx="2520000" cy="1417500"/>
          </a:xfrm>
          <a:prstGeom prst="rect">
            <a:avLst/>
          </a:prstGeom>
        </p:spPr>
      </p:pic>
      <p:sp>
        <p:nvSpPr>
          <p:cNvPr id="17" name="圆角矩形 16"/>
          <p:cNvSpPr/>
          <p:nvPr/>
        </p:nvSpPr>
        <p:spPr>
          <a:xfrm>
            <a:off x="3824358" y="5429264"/>
            <a:ext cx="1699344" cy="3571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年     糕</a:t>
            </a:r>
            <a:endParaRPr lang="zh-CN" altLang="en-US" dirty="0"/>
          </a:p>
        </p:txBody>
      </p:sp>
    </p:spTree>
  </p:cSld>
  <p:clrMapOvr>
    <a:masterClrMapping/>
  </p:clrMapOvr>
  <mc:AlternateContent xmlns:mc="http://schemas.openxmlformats.org/markup-compatibility/2006">
    <mc:Choice xmlns:p14="http://schemas.microsoft.com/office/powerpoint/2010/main" xmlns="" Requires="p14">
      <p:transition spd="slow" p14:dur="1100">
        <p14:switch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afterEffect">
                                  <p:stCondLst>
                                    <p:cond delay="0"/>
                                  </p:stCondLst>
                                  <p:iterate type="lt">
                                    <p:tmPct val="10000"/>
                                  </p:iterate>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fltVal val="0"/>
                                          </p:val>
                                        </p:tav>
                                        <p:tav tm="100000">
                                          <p:val>
                                            <p:strVal val="#ppt_w"/>
                                          </p:val>
                                        </p:tav>
                                      </p:tavLst>
                                    </p:anim>
                                    <p:anim calcmode="lin" valueType="num">
                                      <p:cBhvr>
                                        <p:cTn id="8" dur="500" fill="hold"/>
                                        <p:tgtEl>
                                          <p:spTgt spid="13"/>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ldLvl="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3"/>
          <p:cNvSpPr txBox="1"/>
          <p:nvPr/>
        </p:nvSpPr>
        <p:spPr>
          <a:xfrm>
            <a:off x="1630680" y="404495"/>
            <a:ext cx="4821716" cy="584775"/>
          </a:xfrm>
          <a:prstGeom prst="rect">
            <a:avLst/>
          </a:prstGeom>
          <a:noFill/>
          <a:ln>
            <a:solidFill>
              <a:schemeClr val="accent1"/>
            </a:solidFill>
          </a:ln>
          <a:effectLst/>
        </p:spPr>
        <p:txBody>
          <a:bodyPr wrap="square" rtlCol="0">
            <a:spAutoFit/>
          </a:bodyPr>
          <a:lstStyle>
            <a:defPPr>
              <a:defRPr lang="zh-CN"/>
            </a:defPPr>
            <a:lvl1pPr algn="ctr">
              <a:defRPr sz="3200" b="1">
                <a:gradFill flip="none" rotWithShape="1">
                  <a:gsLst>
                    <a:gs pos="100000">
                      <a:srgbClr val="04B5EC"/>
                    </a:gs>
                    <a:gs pos="23000">
                      <a:srgbClr val="00C88A"/>
                    </a:gs>
                  </a:gsLst>
                  <a:lin ang="0" scaled="1"/>
                  <a:tileRect/>
                </a:gradFill>
                <a:latin typeface="微软雅黑" panose="020B0503020204020204" pitchFamily="34" charset="-122"/>
                <a:ea typeface="微软雅黑" panose="020B0503020204020204" pitchFamily="34" charset="-122"/>
              </a:defRPr>
            </a:lvl1pPr>
          </a:lstStyle>
          <a:p>
            <a:pPr algn="dist"/>
            <a:r>
              <a:rPr lang="zh-CN" altLang="en-US" dirty="0" smtClean="0">
                <a:solidFill>
                  <a:schemeClr val="accent1">
                    <a:lumMod val="75000"/>
                  </a:schemeClr>
                </a:solidFill>
              </a:rPr>
              <a:t>出锅前锅下锅食材及加工</a:t>
            </a:r>
            <a:endParaRPr lang="zh-CN" altLang="en-US" dirty="0">
              <a:solidFill>
                <a:schemeClr val="accent1">
                  <a:lumMod val="75000"/>
                </a:schemeClr>
              </a:solidFill>
            </a:endParaRPr>
          </a:p>
        </p:txBody>
      </p:sp>
      <p:sp>
        <p:nvSpPr>
          <p:cNvPr id="14" name="矩形 13"/>
          <p:cNvSpPr/>
          <p:nvPr/>
        </p:nvSpPr>
        <p:spPr>
          <a:xfrm>
            <a:off x="0" y="445023"/>
            <a:ext cx="1198662" cy="504056"/>
          </a:xfrm>
          <a:prstGeom prst="rect">
            <a:avLst/>
          </a:prstGeom>
          <a:solidFill>
            <a:schemeClr val="accent1">
              <a:lumMod val="75000"/>
            </a:schemeClr>
          </a:solidFill>
          <a:ln>
            <a:noFill/>
          </a:ln>
          <a:effectLst>
            <a:outerShdw blurRad="152400" dist="63500" dir="2700000" sx="101000" sy="101000" algn="tl"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smtClean="0">
                <a:solidFill>
                  <a:srgbClr val="FFC000"/>
                </a:solidFill>
              </a:rPr>
              <a:t>王贵仁</a:t>
            </a:r>
            <a:endParaRPr lang="zh-CN" altLang="en-US" sz="1600" b="1" dirty="0">
              <a:solidFill>
                <a:srgbClr val="FFC000"/>
              </a:solidFill>
            </a:endParaRPr>
          </a:p>
        </p:txBody>
      </p:sp>
      <p:sp>
        <p:nvSpPr>
          <p:cNvPr id="15" name="矩形 14"/>
          <p:cNvSpPr/>
          <p:nvPr/>
        </p:nvSpPr>
        <p:spPr>
          <a:xfrm>
            <a:off x="1342678" y="445023"/>
            <a:ext cx="144016" cy="504056"/>
          </a:xfrm>
          <a:prstGeom prst="rect">
            <a:avLst/>
          </a:prstGeom>
          <a:solidFill>
            <a:schemeClr val="accent1">
              <a:lumMod val="75000"/>
            </a:schemeClr>
          </a:solidFill>
          <a:ln>
            <a:noFill/>
          </a:ln>
          <a:effectLst>
            <a:outerShdw blurRad="152400" dist="63500" dir="2700000" sx="101000" sy="101000" algn="tl"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accent1">
                  <a:lumMod val="75000"/>
                </a:schemeClr>
              </a:solidFill>
            </a:endParaRPr>
          </a:p>
        </p:txBody>
      </p:sp>
      <p:grpSp>
        <p:nvGrpSpPr>
          <p:cNvPr id="2" name="组合 39"/>
          <p:cNvGrpSpPr/>
          <p:nvPr/>
        </p:nvGrpSpPr>
        <p:grpSpPr>
          <a:xfrm>
            <a:off x="1053446" y="3000372"/>
            <a:ext cx="10455880" cy="357190"/>
            <a:chOff x="978637" y="3000372"/>
            <a:chExt cx="10109659" cy="357190"/>
          </a:xfrm>
        </p:grpSpPr>
        <p:sp>
          <p:nvSpPr>
            <p:cNvPr id="19" name="圆角矩形 18"/>
            <p:cNvSpPr/>
            <p:nvPr/>
          </p:nvSpPr>
          <p:spPr>
            <a:xfrm>
              <a:off x="978637" y="3000372"/>
              <a:ext cx="1643074" cy="3571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茼     蒿</a:t>
              </a:r>
              <a:endParaRPr lang="zh-CN" altLang="en-US" dirty="0"/>
            </a:p>
          </p:txBody>
        </p:sp>
        <p:sp>
          <p:nvSpPr>
            <p:cNvPr id="20" name="圆角矩形 19"/>
            <p:cNvSpPr/>
            <p:nvPr/>
          </p:nvSpPr>
          <p:spPr>
            <a:xfrm>
              <a:off x="3880628" y="3000372"/>
              <a:ext cx="1643074" cy="3571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冰    草</a:t>
              </a:r>
              <a:endParaRPr lang="zh-CN" altLang="en-US" dirty="0"/>
            </a:p>
          </p:txBody>
        </p:sp>
        <p:sp>
          <p:nvSpPr>
            <p:cNvPr id="21" name="圆角矩形 20"/>
            <p:cNvSpPr/>
            <p:nvPr/>
          </p:nvSpPr>
          <p:spPr>
            <a:xfrm>
              <a:off x="6627916" y="3000372"/>
              <a:ext cx="1643074" cy="3571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生     菜</a:t>
              </a:r>
              <a:endParaRPr lang="zh-CN" altLang="en-US" dirty="0"/>
            </a:p>
          </p:txBody>
        </p:sp>
        <p:sp>
          <p:nvSpPr>
            <p:cNvPr id="22" name="圆角矩形 21"/>
            <p:cNvSpPr/>
            <p:nvPr/>
          </p:nvSpPr>
          <p:spPr>
            <a:xfrm>
              <a:off x="9445222" y="3000372"/>
              <a:ext cx="1643074" cy="3571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鸡毛菜</a:t>
              </a:r>
              <a:endParaRPr lang="zh-CN" altLang="en-US" dirty="0"/>
            </a:p>
          </p:txBody>
        </p:sp>
      </p:grpSp>
      <p:grpSp>
        <p:nvGrpSpPr>
          <p:cNvPr id="3" name="组合 39"/>
          <p:cNvGrpSpPr/>
          <p:nvPr/>
        </p:nvGrpSpPr>
        <p:grpSpPr>
          <a:xfrm>
            <a:off x="959072" y="5491301"/>
            <a:ext cx="10407378" cy="366591"/>
            <a:chOff x="963971" y="3000372"/>
            <a:chExt cx="10062763" cy="366591"/>
          </a:xfrm>
        </p:grpSpPr>
        <p:sp>
          <p:nvSpPr>
            <p:cNvPr id="37" name="圆角矩形 36"/>
            <p:cNvSpPr/>
            <p:nvPr/>
          </p:nvSpPr>
          <p:spPr>
            <a:xfrm>
              <a:off x="963971" y="3000372"/>
              <a:ext cx="1643074" cy="3571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香    菜</a:t>
              </a:r>
              <a:endParaRPr lang="zh-CN" altLang="en-US" dirty="0"/>
            </a:p>
          </p:txBody>
        </p:sp>
        <p:sp>
          <p:nvSpPr>
            <p:cNvPr id="38" name="圆角矩形 37"/>
            <p:cNvSpPr/>
            <p:nvPr/>
          </p:nvSpPr>
          <p:spPr>
            <a:xfrm>
              <a:off x="3880628" y="3000372"/>
              <a:ext cx="1643074" cy="3571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菠     菜</a:t>
              </a:r>
              <a:endParaRPr lang="zh-CN" altLang="en-US" dirty="0"/>
            </a:p>
          </p:txBody>
        </p:sp>
        <p:sp>
          <p:nvSpPr>
            <p:cNvPr id="39" name="圆角矩形 38"/>
            <p:cNvSpPr/>
            <p:nvPr/>
          </p:nvSpPr>
          <p:spPr>
            <a:xfrm>
              <a:off x="6704498" y="3000372"/>
              <a:ext cx="1643074" cy="3571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老油条</a:t>
              </a:r>
              <a:endParaRPr lang="zh-CN" altLang="en-US" dirty="0"/>
            </a:p>
          </p:txBody>
        </p:sp>
        <p:sp>
          <p:nvSpPr>
            <p:cNvPr id="40" name="圆角矩形 39"/>
            <p:cNvSpPr/>
            <p:nvPr/>
          </p:nvSpPr>
          <p:spPr>
            <a:xfrm>
              <a:off x="9383660" y="3009773"/>
              <a:ext cx="1643074" cy="3571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黄金锅巴</a:t>
              </a:r>
              <a:endParaRPr lang="zh-CN" altLang="en-US" dirty="0"/>
            </a:p>
          </p:txBody>
        </p:sp>
      </p:grpSp>
      <p:pic>
        <p:nvPicPr>
          <p:cNvPr id="25" name="图片 24" descr="微信图片_20181024161438.jpg"/>
          <p:cNvPicPr>
            <a:picLocks noChangeAspect="1"/>
          </p:cNvPicPr>
          <p:nvPr/>
        </p:nvPicPr>
        <p:blipFill>
          <a:blip r:embed="rId2" cstate="print"/>
          <a:stretch>
            <a:fillRect/>
          </a:stretch>
        </p:blipFill>
        <p:spPr>
          <a:xfrm>
            <a:off x="594480" y="1428736"/>
            <a:ext cx="2666183" cy="1499728"/>
          </a:xfrm>
          <a:prstGeom prst="rect">
            <a:avLst/>
          </a:prstGeom>
        </p:spPr>
      </p:pic>
      <p:pic>
        <p:nvPicPr>
          <p:cNvPr id="32" name="图片 31" descr="微信图片_20181024165735.jpg"/>
          <p:cNvPicPr>
            <a:picLocks noChangeAspect="1"/>
          </p:cNvPicPr>
          <p:nvPr/>
        </p:nvPicPr>
        <p:blipFill>
          <a:blip r:embed="rId3" cstate="print"/>
          <a:stretch>
            <a:fillRect/>
          </a:stretch>
        </p:blipFill>
        <p:spPr>
          <a:xfrm>
            <a:off x="3452001" y="1428736"/>
            <a:ext cx="2682058" cy="1508658"/>
          </a:xfrm>
          <a:prstGeom prst="rect">
            <a:avLst/>
          </a:prstGeom>
        </p:spPr>
      </p:pic>
      <p:pic>
        <p:nvPicPr>
          <p:cNvPr id="33" name="图片 32" descr="微信图片_20181024170122.jpg"/>
          <p:cNvPicPr>
            <a:picLocks noChangeAspect="1"/>
          </p:cNvPicPr>
          <p:nvPr/>
        </p:nvPicPr>
        <p:blipFill>
          <a:blip r:embed="rId4" cstate="print"/>
          <a:stretch>
            <a:fillRect/>
          </a:stretch>
        </p:blipFill>
        <p:spPr>
          <a:xfrm>
            <a:off x="6309520" y="1423800"/>
            <a:ext cx="2714644" cy="1526987"/>
          </a:xfrm>
          <a:prstGeom prst="rect">
            <a:avLst/>
          </a:prstGeom>
        </p:spPr>
      </p:pic>
      <p:pic>
        <p:nvPicPr>
          <p:cNvPr id="34" name="图片 33" descr="微信图片_20181024174844.jpg"/>
          <p:cNvPicPr>
            <a:picLocks noChangeAspect="1"/>
          </p:cNvPicPr>
          <p:nvPr/>
        </p:nvPicPr>
        <p:blipFill>
          <a:blip r:embed="rId5" cstate="print"/>
          <a:stretch>
            <a:fillRect/>
          </a:stretch>
        </p:blipFill>
        <p:spPr>
          <a:xfrm>
            <a:off x="9238478" y="1428736"/>
            <a:ext cx="2666181" cy="1499727"/>
          </a:xfrm>
          <a:prstGeom prst="rect">
            <a:avLst/>
          </a:prstGeom>
        </p:spPr>
      </p:pic>
      <p:pic>
        <p:nvPicPr>
          <p:cNvPr id="35" name="图片 34" descr="微信图片_20181024175212.jpg"/>
          <p:cNvPicPr>
            <a:picLocks noChangeAspect="1"/>
          </p:cNvPicPr>
          <p:nvPr/>
        </p:nvPicPr>
        <p:blipFill>
          <a:blip r:embed="rId6" cstate="print"/>
          <a:stretch>
            <a:fillRect/>
          </a:stretch>
        </p:blipFill>
        <p:spPr>
          <a:xfrm>
            <a:off x="594480" y="3929066"/>
            <a:ext cx="2666181" cy="1499727"/>
          </a:xfrm>
          <a:prstGeom prst="rect">
            <a:avLst/>
          </a:prstGeom>
        </p:spPr>
      </p:pic>
      <p:pic>
        <p:nvPicPr>
          <p:cNvPr id="36" name="图片 35" descr="微信图片_20181024181850.jpg"/>
          <p:cNvPicPr>
            <a:picLocks noChangeAspect="1"/>
          </p:cNvPicPr>
          <p:nvPr/>
        </p:nvPicPr>
        <p:blipFill>
          <a:blip r:embed="rId7" cstate="print"/>
          <a:stretch>
            <a:fillRect/>
          </a:stretch>
        </p:blipFill>
        <p:spPr>
          <a:xfrm>
            <a:off x="3452000" y="3929066"/>
            <a:ext cx="2666182" cy="1499727"/>
          </a:xfrm>
          <a:prstGeom prst="rect">
            <a:avLst/>
          </a:prstGeom>
        </p:spPr>
      </p:pic>
      <p:pic>
        <p:nvPicPr>
          <p:cNvPr id="42" name="图片 41" descr="微信图片_20181024200926.jpg"/>
          <p:cNvPicPr>
            <a:picLocks noChangeAspect="1"/>
          </p:cNvPicPr>
          <p:nvPr/>
        </p:nvPicPr>
        <p:blipFill>
          <a:blip r:embed="rId8" cstate="print"/>
          <a:stretch>
            <a:fillRect/>
          </a:stretch>
        </p:blipFill>
        <p:spPr>
          <a:xfrm>
            <a:off x="6309520" y="3941990"/>
            <a:ext cx="2643206" cy="1486803"/>
          </a:xfrm>
          <a:prstGeom prst="rect">
            <a:avLst/>
          </a:prstGeom>
        </p:spPr>
      </p:pic>
      <p:pic>
        <p:nvPicPr>
          <p:cNvPr id="43" name="图片 42" descr="微信图片_20181024203357.jpg"/>
          <p:cNvPicPr>
            <a:picLocks noChangeAspect="1"/>
          </p:cNvPicPr>
          <p:nvPr/>
        </p:nvPicPr>
        <p:blipFill>
          <a:blip r:embed="rId9" cstate="print"/>
          <a:stretch>
            <a:fillRect/>
          </a:stretch>
        </p:blipFill>
        <p:spPr>
          <a:xfrm>
            <a:off x="9286103" y="3929066"/>
            <a:ext cx="2667019" cy="1500198"/>
          </a:xfrm>
          <a:prstGeom prst="rect">
            <a:avLst/>
          </a:prstGeom>
        </p:spPr>
      </p:pic>
    </p:spTree>
  </p:cSld>
  <p:clrMapOvr>
    <a:masterClrMapping/>
  </p:clrMapOvr>
  <mc:AlternateContent xmlns:mc="http://schemas.openxmlformats.org/markup-compatibility/2006">
    <mc:Choice xmlns:p14="http://schemas.microsoft.com/office/powerpoint/2010/main" xmlns="" Requires="p14">
      <p:transition spd="slow" p14:dur="1100">
        <p14:switch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afterEffect">
                                  <p:stCondLst>
                                    <p:cond delay="0"/>
                                  </p:stCondLst>
                                  <p:iterate type="lt">
                                    <p:tmPct val="10000"/>
                                  </p:iterate>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fltVal val="0"/>
                                          </p:val>
                                        </p:tav>
                                        <p:tav tm="100000">
                                          <p:val>
                                            <p:strVal val="#ppt_w"/>
                                          </p:val>
                                        </p:tav>
                                      </p:tavLst>
                                    </p:anim>
                                    <p:anim calcmode="lin" valueType="num">
                                      <p:cBhvr>
                                        <p:cTn id="8" dur="500" fill="hold"/>
                                        <p:tgtEl>
                                          <p:spTgt spid="13"/>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ldLvl="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微信图片_20181026115822.png"/>
          <p:cNvPicPr>
            <a:picLocks noChangeAspect="1"/>
          </p:cNvPicPr>
          <p:nvPr/>
        </p:nvPicPr>
        <p:blipFill>
          <a:blip r:embed="rId2"/>
          <a:stretch>
            <a:fillRect/>
          </a:stretch>
        </p:blipFill>
        <p:spPr>
          <a:xfrm>
            <a:off x="-22977" y="0"/>
            <a:ext cx="12213390" cy="6858000"/>
          </a:xfrm>
          <a:prstGeom prst="rect">
            <a:avLst/>
          </a:prstGeom>
        </p:spPr>
      </p:pic>
      <p:sp>
        <p:nvSpPr>
          <p:cNvPr id="6" name="矩形 5"/>
          <p:cNvSpPr/>
          <p:nvPr/>
        </p:nvSpPr>
        <p:spPr>
          <a:xfrm>
            <a:off x="2523306" y="3500438"/>
            <a:ext cx="7047734" cy="2954655"/>
          </a:xfrm>
          <a:prstGeom prst="rect">
            <a:avLst/>
          </a:prstGeom>
          <a:effectLst>
            <a:glow rad="139700">
              <a:schemeClr val="accent1">
                <a:satMod val="175000"/>
                <a:alpha val="40000"/>
              </a:schemeClr>
            </a:glow>
          </a:effectLst>
        </p:spPr>
        <p:txBody>
          <a:bodyPr wrap="square">
            <a:spAutoFit/>
          </a:bodyPr>
          <a:lstStyle/>
          <a:p>
            <a:pPr algn="ctr"/>
            <a:r>
              <a:rPr lang="zh-CN" altLang="en-US" sz="4800" b="1" dirty="0" smtClean="0">
                <a:solidFill>
                  <a:schemeClr val="accent6">
                    <a:lumMod val="75000"/>
                  </a:schemeClr>
                </a:solidFill>
                <a:latin typeface="微软雅黑" panose="020B0503020204020204" pitchFamily="34" charset="-122"/>
                <a:ea typeface="微软雅黑" panose="020B0503020204020204" pitchFamily="34" charset="-122"/>
              </a:rPr>
              <a:t>王 贵 仁</a:t>
            </a:r>
          </a:p>
          <a:p>
            <a:pPr algn="ctr"/>
            <a:r>
              <a:rPr lang="zh-CN" altLang="en-US" sz="3600" b="1" dirty="0" smtClean="0">
                <a:solidFill>
                  <a:schemeClr val="bg1"/>
                </a:solidFill>
                <a:latin typeface="微软雅黑" panose="020B0503020204020204" pitchFamily="34" charset="-122"/>
                <a:ea typeface="微软雅黑" panose="020B0503020204020204" pitchFamily="34" charset="-122"/>
              </a:rPr>
              <a:t>砂</a:t>
            </a:r>
            <a:r>
              <a:rPr lang="en-US" altLang="zh-CN" sz="3600" b="1" dirty="0" smtClean="0">
                <a:solidFill>
                  <a:schemeClr val="bg1"/>
                </a:solidFill>
                <a:latin typeface="微软雅黑" panose="020B0503020204020204" pitchFamily="34" charset="-122"/>
                <a:ea typeface="微软雅黑" panose="020B0503020204020204" pitchFamily="34" charset="-122"/>
              </a:rPr>
              <a:t>  </a:t>
            </a:r>
            <a:r>
              <a:rPr lang="zh-CN" altLang="en-US" sz="3600" b="1" dirty="0" smtClean="0">
                <a:solidFill>
                  <a:schemeClr val="bg1"/>
                </a:solidFill>
                <a:latin typeface="微软雅黑" panose="020B0503020204020204" pitchFamily="34" charset="-122"/>
                <a:ea typeface="微软雅黑" panose="020B0503020204020204" pitchFamily="34" charset="-122"/>
              </a:rPr>
              <a:t>锅  麻  辣  烫</a:t>
            </a:r>
            <a:endParaRPr lang="en-US" altLang="zh-CN" sz="3600" b="1" dirty="0" smtClean="0">
              <a:solidFill>
                <a:schemeClr val="bg1"/>
              </a:solidFill>
              <a:latin typeface="微软雅黑" panose="020B0503020204020204" pitchFamily="34" charset="-122"/>
              <a:ea typeface="微软雅黑" panose="020B0503020204020204" pitchFamily="34" charset="-122"/>
            </a:endParaRPr>
          </a:p>
          <a:p>
            <a:pPr algn="ctr"/>
            <a:endParaRPr lang="en-US" altLang="zh-CN" sz="4800" b="1" dirty="0" smtClean="0">
              <a:solidFill>
                <a:schemeClr val="accent6"/>
              </a:solidFill>
              <a:latin typeface="微软雅黑" panose="020B0503020204020204" pitchFamily="34" charset="-122"/>
              <a:ea typeface="微软雅黑" panose="020B0503020204020204" pitchFamily="34" charset="-122"/>
            </a:endParaRPr>
          </a:p>
          <a:p>
            <a:pPr algn="ctr"/>
            <a:r>
              <a:rPr lang="zh-CN" altLang="en-US" sz="5400" b="1" dirty="0" smtClean="0">
                <a:solidFill>
                  <a:srgbClr val="FF0000"/>
                </a:solidFill>
                <a:latin typeface="微软雅黑" panose="020B0503020204020204" pitchFamily="34" charset="-122"/>
                <a:ea typeface="微软雅黑" panose="020B0503020204020204" pitchFamily="34" charset="-122"/>
              </a:rPr>
              <a:t>谢谢观看</a:t>
            </a:r>
            <a:endParaRPr lang="zh-CN" altLang="en-US" sz="5400" b="1" dirty="0">
              <a:solidFill>
                <a:srgbClr val="FF0000"/>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xmlns="" Requires="p14">
      <p:transition spd="slow" p14:dur="1100">
        <p14:switch dir="r"/>
      </p:transition>
    </mc:Choice>
    <mc:Fallback>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p:cNvGrpSpPr/>
          <p:nvPr/>
        </p:nvGrpSpPr>
        <p:grpSpPr>
          <a:xfrm>
            <a:off x="4641308" y="2394967"/>
            <a:ext cx="3286125" cy="1158875"/>
            <a:chOff x="3038475" y="2625725"/>
            <a:chExt cx="3286125" cy="1158875"/>
          </a:xfrm>
          <a:solidFill>
            <a:schemeClr val="accent1">
              <a:lumMod val="75000"/>
            </a:schemeClr>
          </a:solidFill>
        </p:grpSpPr>
        <p:sp>
          <p:nvSpPr>
            <p:cNvPr id="2" name="任意多边形 47"/>
            <p:cNvSpPr/>
            <p:nvPr/>
          </p:nvSpPr>
          <p:spPr bwMode="auto">
            <a:xfrm rot="21480000" flipH="1">
              <a:off x="3038475" y="2651125"/>
              <a:ext cx="1901825" cy="1133475"/>
            </a:xfrm>
            <a:custGeom>
              <a:avLst/>
              <a:gdLst>
                <a:gd name="T0" fmla="*/ 0 w 2262142"/>
                <a:gd name="T1" fmla="*/ 0 h 1396256"/>
                <a:gd name="T2" fmla="*/ 74770 w 2262142"/>
                <a:gd name="T3" fmla="*/ 1396256 h 1396256"/>
                <a:gd name="T4" fmla="*/ 2262142 w 2262142"/>
                <a:gd name="T5" fmla="*/ 1396256 h 1396256"/>
                <a:gd name="T6" fmla="*/ 0 w 2262142"/>
                <a:gd name="T7" fmla="*/ 0 h 1396256"/>
                <a:gd name="T8" fmla="*/ 2262142 w 2262142"/>
                <a:gd name="T9" fmla="*/ 1396256 h 1396256"/>
              </a:gdLst>
              <a:ahLst/>
              <a:cxnLst>
                <a:cxn ang="0">
                  <a:pos x="T0" y="T1"/>
                </a:cxn>
                <a:cxn ang="0">
                  <a:pos x="T2" y="T3"/>
                </a:cxn>
                <a:cxn ang="0">
                  <a:pos x="T4" y="T5"/>
                </a:cxn>
              </a:cxnLst>
              <a:rect l="T6" t="T7" r="T8" b="T9"/>
              <a:pathLst>
                <a:path w="2262142" h="1396256">
                  <a:moveTo>
                    <a:pt x="0" y="0"/>
                  </a:moveTo>
                  <a:lnTo>
                    <a:pt x="74770" y="1396256"/>
                  </a:lnTo>
                  <a:lnTo>
                    <a:pt x="2262142" y="1396256"/>
                  </a:lnTo>
                  <a:close/>
                </a:path>
              </a:pathLst>
            </a:custGeom>
            <a:solidFill>
              <a:schemeClr val="tx2">
                <a:lumMod val="75000"/>
              </a:schemeClr>
            </a:solidFill>
            <a:ln>
              <a:noFill/>
            </a:ln>
          </p:spPr>
          <p:txBody>
            <a:bodyPr anchor="ctr"/>
            <a:lstStyle/>
            <a:p>
              <a:endParaRPr lang="zh-CN" altLang="en-US"/>
            </a:p>
          </p:txBody>
        </p:sp>
        <p:sp>
          <p:nvSpPr>
            <p:cNvPr id="3" name="任意多边形 51"/>
            <p:cNvSpPr/>
            <p:nvPr/>
          </p:nvSpPr>
          <p:spPr bwMode="auto">
            <a:xfrm>
              <a:off x="4895850" y="2625725"/>
              <a:ext cx="1428750" cy="1133475"/>
            </a:xfrm>
            <a:custGeom>
              <a:avLst/>
              <a:gdLst>
                <a:gd name="T0" fmla="*/ 0 w 1699399"/>
                <a:gd name="T1" fmla="*/ 0 h 1344593"/>
                <a:gd name="T2" fmla="*/ 1475296 w 1699399"/>
                <a:gd name="T3" fmla="*/ 0 h 1344593"/>
                <a:gd name="T4" fmla="*/ 1699399 w 1699399"/>
                <a:gd name="T5" fmla="*/ 224103 h 1344593"/>
                <a:gd name="T6" fmla="*/ 1699399 w 1699399"/>
                <a:gd name="T7" fmla="*/ 1120490 h 1344593"/>
                <a:gd name="T8" fmla="*/ 1475296 w 1699399"/>
                <a:gd name="T9" fmla="*/ 1344593 h 1344593"/>
                <a:gd name="T10" fmla="*/ 0 w 1699399"/>
                <a:gd name="T11" fmla="*/ 1344593 h 1344593"/>
                <a:gd name="T12" fmla="*/ 0 w 1699399"/>
                <a:gd name="T13" fmla="*/ 0 h 1344593"/>
                <a:gd name="T14" fmla="*/ 1699399 w 1699399"/>
                <a:gd name="T15" fmla="*/ 1344593 h 1344593"/>
              </a:gdLst>
              <a:ahLst/>
              <a:cxnLst>
                <a:cxn ang="0">
                  <a:pos x="T0" y="T1"/>
                </a:cxn>
                <a:cxn ang="0">
                  <a:pos x="T2" y="T3"/>
                </a:cxn>
                <a:cxn ang="0">
                  <a:pos x="T4" y="T5"/>
                </a:cxn>
                <a:cxn ang="0">
                  <a:pos x="T6" y="T7"/>
                </a:cxn>
                <a:cxn ang="0">
                  <a:pos x="T8" y="T9"/>
                </a:cxn>
                <a:cxn ang="0">
                  <a:pos x="T10" y="T11"/>
                </a:cxn>
              </a:cxnLst>
              <a:rect l="T12" t="T13" r="T14" b="T15"/>
              <a:pathLst>
                <a:path w="1699399" h="1344593">
                  <a:moveTo>
                    <a:pt x="0" y="0"/>
                  </a:moveTo>
                  <a:lnTo>
                    <a:pt x="1475296" y="0"/>
                  </a:lnTo>
                  <a:cubicBezTo>
                    <a:pt x="1599065" y="0"/>
                    <a:pt x="1699399" y="100334"/>
                    <a:pt x="1699399" y="224103"/>
                  </a:cubicBezTo>
                  <a:lnTo>
                    <a:pt x="1699399" y="1120490"/>
                  </a:lnTo>
                  <a:cubicBezTo>
                    <a:pt x="1699399" y="1244259"/>
                    <a:pt x="1599065" y="1344593"/>
                    <a:pt x="1475296" y="1344593"/>
                  </a:cubicBezTo>
                  <a:lnTo>
                    <a:pt x="0" y="1344593"/>
                  </a:lnTo>
                  <a:close/>
                </a:path>
              </a:pathLst>
            </a:custGeom>
            <a:grpFill/>
            <a:ln>
              <a:noFill/>
            </a:ln>
          </p:spPr>
          <p:txBody>
            <a:bodyPr anchor="ctr"/>
            <a:lstStyle/>
            <a:p>
              <a:endParaRPr lang="zh-CN" altLang="en-US" dirty="0"/>
            </a:p>
          </p:txBody>
        </p:sp>
      </p:grpSp>
      <p:grpSp>
        <p:nvGrpSpPr>
          <p:cNvPr id="31" name="组合 30"/>
          <p:cNvGrpSpPr/>
          <p:nvPr/>
        </p:nvGrpSpPr>
        <p:grpSpPr>
          <a:xfrm>
            <a:off x="4665629" y="3643197"/>
            <a:ext cx="3286965" cy="1143126"/>
            <a:chOff x="3038047" y="3841617"/>
            <a:chExt cx="3316202" cy="1188563"/>
          </a:xfrm>
          <a:solidFill>
            <a:schemeClr val="accent1">
              <a:lumMod val="75000"/>
            </a:schemeClr>
          </a:solidFill>
        </p:grpSpPr>
        <p:sp>
          <p:nvSpPr>
            <p:cNvPr id="4" name="任意多边形 63"/>
            <p:cNvSpPr/>
            <p:nvPr/>
          </p:nvSpPr>
          <p:spPr bwMode="auto">
            <a:xfrm rot="120000" flipH="1" flipV="1">
              <a:off x="3038047" y="3841617"/>
              <a:ext cx="1894866" cy="1154839"/>
            </a:xfrm>
            <a:custGeom>
              <a:avLst/>
              <a:gdLst>
                <a:gd name="T0" fmla="*/ 1901961 w 1901961"/>
                <a:gd name="T1" fmla="*/ 1128526 h 1128526"/>
                <a:gd name="T2" fmla="*/ 62575 w 1901961"/>
                <a:gd name="T3" fmla="*/ 1128526 h 1128526"/>
                <a:gd name="T4" fmla="*/ 0 w 1901961"/>
                <a:gd name="T5" fmla="*/ 290 h 1128526"/>
                <a:gd name="T6" fmla="*/ 8289 w 1901961"/>
                <a:gd name="T7" fmla="*/ 0 h 1128526"/>
                <a:gd name="T8" fmla="*/ 0 w 1901961"/>
                <a:gd name="T9" fmla="*/ 0 h 1128526"/>
                <a:gd name="T10" fmla="*/ 1901961 w 1901961"/>
                <a:gd name="T11" fmla="*/ 1128526 h 1128526"/>
                <a:gd name="connsiteX0" fmla="*/ 1901961 w 1901961"/>
                <a:gd name="connsiteY0" fmla="*/ 1128236 h 1128236"/>
                <a:gd name="connsiteX1" fmla="*/ 62575 w 1901961"/>
                <a:gd name="connsiteY1" fmla="*/ 1128236 h 1128236"/>
                <a:gd name="connsiteX2" fmla="*/ 0 w 1901961"/>
                <a:gd name="connsiteY2" fmla="*/ 0 h 1128236"/>
                <a:gd name="connsiteX3" fmla="*/ 47496 w 1901961"/>
                <a:gd name="connsiteY3" fmla="*/ 60153 h 1128236"/>
                <a:gd name="connsiteX4" fmla="*/ 1901961 w 1901961"/>
                <a:gd name="connsiteY4" fmla="*/ 1128236 h 1128236"/>
                <a:gd name="connsiteX0-1" fmla="*/ 1854465 w 1854465"/>
                <a:gd name="connsiteY0-2" fmla="*/ 1068083 h 1068083"/>
                <a:gd name="connsiteX1-3" fmla="*/ 15079 w 1854465"/>
                <a:gd name="connsiteY1-4" fmla="*/ 1068083 h 1068083"/>
                <a:gd name="connsiteX2-5" fmla="*/ 0 w 1854465"/>
                <a:gd name="connsiteY2-6" fmla="*/ 0 h 1068083"/>
                <a:gd name="connsiteX3-7" fmla="*/ 1854465 w 1854465"/>
                <a:gd name="connsiteY3-8" fmla="*/ 1068083 h 1068083"/>
              </a:gdLst>
              <a:ahLst/>
              <a:cxnLst>
                <a:cxn ang="0">
                  <a:pos x="connsiteX0-1" y="connsiteY0-2"/>
                </a:cxn>
                <a:cxn ang="0">
                  <a:pos x="connsiteX1-3" y="connsiteY1-4"/>
                </a:cxn>
                <a:cxn ang="0">
                  <a:pos x="connsiteX2-5" y="connsiteY2-6"/>
                </a:cxn>
                <a:cxn ang="0">
                  <a:pos x="connsiteX3-7" y="connsiteY3-8"/>
                </a:cxn>
              </a:cxnLst>
              <a:rect l="l" t="t" r="r" b="b"/>
              <a:pathLst>
                <a:path w="1854465" h="1068083">
                  <a:moveTo>
                    <a:pt x="1854465" y="1068083"/>
                  </a:moveTo>
                  <a:lnTo>
                    <a:pt x="15079" y="1068083"/>
                  </a:lnTo>
                  <a:lnTo>
                    <a:pt x="0" y="0"/>
                  </a:lnTo>
                  <a:cubicBezTo>
                    <a:pt x="631224" y="376175"/>
                    <a:pt x="1223241" y="691908"/>
                    <a:pt x="1854465" y="1068083"/>
                  </a:cubicBezTo>
                  <a:close/>
                </a:path>
              </a:pathLst>
            </a:custGeom>
            <a:solidFill>
              <a:schemeClr val="tx2">
                <a:lumMod val="75000"/>
              </a:schemeClr>
            </a:solidFill>
            <a:ln>
              <a:noFill/>
            </a:ln>
          </p:spPr>
          <p:txBody>
            <a:bodyPr anchor="ctr"/>
            <a:lstStyle/>
            <a:p>
              <a:endParaRPr lang="zh-CN" altLang="en-US"/>
            </a:p>
          </p:txBody>
        </p:sp>
        <p:sp>
          <p:nvSpPr>
            <p:cNvPr id="5" name="任意多边形 53"/>
            <p:cNvSpPr/>
            <p:nvPr/>
          </p:nvSpPr>
          <p:spPr bwMode="auto">
            <a:xfrm flipV="1">
              <a:off x="4912780" y="3867151"/>
              <a:ext cx="1441469" cy="1163029"/>
            </a:xfrm>
            <a:custGeom>
              <a:avLst/>
              <a:gdLst>
                <a:gd name="T0" fmla="*/ 0 w 1699399"/>
                <a:gd name="T1" fmla="*/ 0 h 1344593"/>
                <a:gd name="T2" fmla="*/ 1475296 w 1699399"/>
                <a:gd name="T3" fmla="*/ 0 h 1344593"/>
                <a:gd name="T4" fmla="*/ 1699399 w 1699399"/>
                <a:gd name="T5" fmla="*/ 224103 h 1344593"/>
                <a:gd name="T6" fmla="*/ 1699399 w 1699399"/>
                <a:gd name="T7" fmla="*/ 1120490 h 1344593"/>
                <a:gd name="T8" fmla="*/ 1475296 w 1699399"/>
                <a:gd name="T9" fmla="*/ 1344593 h 1344593"/>
                <a:gd name="T10" fmla="*/ 0 w 1699399"/>
                <a:gd name="T11" fmla="*/ 1344593 h 1344593"/>
                <a:gd name="T12" fmla="*/ 0 w 1699399"/>
                <a:gd name="T13" fmla="*/ 0 h 1344593"/>
                <a:gd name="T14" fmla="*/ 1699399 w 1699399"/>
                <a:gd name="T15" fmla="*/ 1344593 h 1344593"/>
              </a:gdLst>
              <a:ahLst/>
              <a:cxnLst>
                <a:cxn ang="0">
                  <a:pos x="T0" y="T1"/>
                </a:cxn>
                <a:cxn ang="0">
                  <a:pos x="T2" y="T3"/>
                </a:cxn>
                <a:cxn ang="0">
                  <a:pos x="T4" y="T5"/>
                </a:cxn>
                <a:cxn ang="0">
                  <a:pos x="T6" y="T7"/>
                </a:cxn>
                <a:cxn ang="0">
                  <a:pos x="T8" y="T9"/>
                </a:cxn>
                <a:cxn ang="0">
                  <a:pos x="T10" y="T11"/>
                </a:cxn>
              </a:cxnLst>
              <a:rect l="T12" t="T13" r="T14" b="T15"/>
              <a:pathLst>
                <a:path w="1699399" h="1344593">
                  <a:moveTo>
                    <a:pt x="0" y="0"/>
                  </a:moveTo>
                  <a:lnTo>
                    <a:pt x="1475296" y="0"/>
                  </a:lnTo>
                  <a:cubicBezTo>
                    <a:pt x="1599065" y="0"/>
                    <a:pt x="1699399" y="100334"/>
                    <a:pt x="1699399" y="224103"/>
                  </a:cubicBezTo>
                  <a:lnTo>
                    <a:pt x="1699399" y="1120490"/>
                  </a:lnTo>
                  <a:cubicBezTo>
                    <a:pt x="1699399" y="1244259"/>
                    <a:pt x="1599065" y="1344593"/>
                    <a:pt x="1475296" y="1344593"/>
                  </a:cubicBezTo>
                  <a:lnTo>
                    <a:pt x="0" y="1344593"/>
                  </a:lnTo>
                  <a:close/>
                </a:path>
              </a:pathLst>
            </a:custGeom>
            <a:grpFill/>
            <a:ln>
              <a:noFill/>
            </a:ln>
          </p:spPr>
          <p:txBody>
            <a:bodyPr anchor="ctr"/>
            <a:lstStyle/>
            <a:p>
              <a:endParaRPr lang="zh-CN" altLang="en-US"/>
            </a:p>
          </p:txBody>
        </p:sp>
      </p:grpSp>
      <p:grpSp>
        <p:nvGrpSpPr>
          <p:cNvPr id="32" name="组合 31"/>
          <p:cNvGrpSpPr/>
          <p:nvPr/>
        </p:nvGrpSpPr>
        <p:grpSpPr>
          <a:xfrm>
            <a:off x="4146979" y="4324969"/>
            <a:ext cx="3805605" cy="1720241"/>
            <a:chOff x="2544146" y="4555727"/>
            <a:chExt cx="3805605" cy="1720241"/>
          </a:xfrm>
          <a:solidFill>
            <a:schemeClr val="accent1">
              <a:lumMod val="75000"/>
            </a:schemeClr>
          </a:solidFill>
        </p:grpSpPr>
        <p:sp>
          <p:nvSpPr>
            <p:cNvPr id="6" name="任意多边形 55"/>
            <p:cNvSpPr/>
            <p:nvPr/>
          </p:nvSpPr>
          <p:spPr bwMode="auto">
            <a:xfrm rot="13105210" flipV="1">
              <a:off x="2544146" y="4555727"/>
              <a:ext cx="2960121" cy="879475"/>
            </a:xfrm>
            <a:custGeom>
              <a:avLst/>
              <a:gdLst>
                <a:gd name="T0" fmla="*/ 0 w 3567861"/>
                <a:gd name="T1" fmla="*/ 1045825 h 1045825"/>
                <a:gd name="T2" fmla="*/ 829510 w 3567861"/>
                <a:gd name="T3" fmla="*/ 0 h 1045825"/>
                <a:gd name="T4" fmla="*/ 3567861 w 3567861"/>
                <a:gd name="T5" fmla="*/ 116658 h 1045825"/>
                <a:gd name="T6" fmla="*/ 0 w 3567861"/>
                <a:gd name="T7" fmla="*/ 1045825 h 1045825"/>
                <a:gd name="T8" fmla="*/ 0 w 3567861"/>
                <a:gd name="T9" fmla="*/ 0 h 1045825"/>
                <a:gd name="T10" fmla="*/ 3567861 w 3567861"/>
                <a:gd name="T11" fmla="*/ 1045825 h 1045825"/>
                <a:gd name="connsiteX0" fmla="*/ 0 w 3523968"/>
                <a:gd name="connsiteY0" fmla="*/ 1045825 h 1045825"/>
                <a:gd name="connsiteX1" fmla="*/ 829510 w 3523968"/>
                <a:gd name="connsiteY1" fmla="*/ 0 h 1045825"/>
                <a:gd name="connsiteX2" fmla="*/ 3523968 w 3523968"/>
                <a:gd name="connsiteY2" fmla="*/ 130827 h 1045825"/>
                <a:gd name="connsiteX3" fmla="*/ 0 w 3523968"/>
                <a:gd name="connsiteY3" fmla="*/ 1045825 h 1045825"/>
                <a:gd name="connsiteX0-1" fmla="*/ 0 w 3519994"/>
                <a:gd name="connsiteY0-2" fmla="*/ 1045825 h 1045825"/>
                <a:gd name="connsiteX1-3" fmla="*/ 829510 w 3519994"/>
                <a:gd name="connsiteY1-4" fmla="*/ 0 h 1045825"/>
                <a:gd name="connsiteX2-5" fmla="*/ 3519994 w 3519994"/>
                <a:gd name="connsiteY2-6" fmla="*/ 135840 h 1045825"/>
                <a:gd name="connsiteX3-7" fmla="*/ 0 w 3519994"/>
                <a:gd name="connsiteY3-8" fmla="*/ 1045825 h 1045825"/>
              </a:gdLst>
              <a:ahLst/>
              <a:cxnLst>
                <a:cxn ang="0">
                  <a:pos x="connsiteX0-1" y="connsiteY0-2"/>
                </a:cxn>
                <a:cxn ang="0">
                  <a:pos x="connsiteX1-3" y="connsiteY1-4"/>
                </a:cxn>
                <a:cxn ang="0">
                  <a:pos x="connsiteX2-5" y="connsiteY2-6"/>
                </a:cxn>
                <a:cxn ang="0">
                  <a:pos x="connsiteX3-7" y="connsiteY3-8"/>
                </a:cxn>
              </a:cxnLst>
              <a:rect l="l" t="t" r="r" b="b"/>
              <a:pathLst>
                <a:path w="3519994" h="1045825">
                  <a:moveTo>
                    <a:pt x="0" y="1045825"/>
                  </a:moveTo>
                  <a:lnTo>
                    <a:pt x="829510" y="0"/>
                  </a:lnTo>
                  <a:lnTo>
                    <a:pt x="3519994" y="135840"/>
                  </a:lnTo>
                  <a:cubicBezTo>
                    <a:pt x="2307069" y="484448"/>
                    <a:pt x="1212925" y="697217"/>
                    <a:pt x="0" y="1045825"/>
                  </a:cubicBezTo>
                  <a:close/>
                </a:path>
              </a:pathLst>
            </a:custGeom>
            <a:solidFill>
              <a:schemeClr val="tx2">
                <a:lumMod val="75000"/>
              </a:schemeClr>
            </a:solidFill>
            <a:ln>
              <a:noFill/>
            </a:ln>
            <a:effectLst>
              <a:outerShdw blurRad="50800" dist="38100" dir="2700000" algn="tl" rotWithShape="0">
                <a:prstClr val="black">
                  <a:alpha val="40000"/>
                </a:prstClr>
              </a:outerShdw>
            </a:effectLst>
          </p:spPr>
          <p:txBody>
            <a:bodyPr/>
            <a:lstStyle/>
            <a:p>
              <a:endParaRPr lang="zh-CN" altLang="en-US" sz="2000"/>
            </a:p>
          </p:txBody>
        </p:sp>
        <p:sp>
          <p:nvSpPr>
            <p:cNvPr id="7" name="任意多边形 56"/>
            <p:cNvSpPr/>
            <p:nvPr/>
          </p:nvSpPr>
          <p:spPr bwMode="auto">
            <a:xfrm flipV="1">
              <a:off x="4921001" y="5159955"/>
              <a:ext cx="1428750" cy="1116013"/>
            </a:xfrm>
            <a:custGeom>
              <a:avLst/>
              <a:gdLst>
                <a:gd name="T0" fmla="*/ 0 w 1699399"/>
                <a:gd name="T1" fmla="*/ 0 h 1344593"/>
                <a:gd name="T2" fmla="*/ 1475296 w 1699399"/>
                <a:gd name="T3" fmla="*/ 0 h 1344593"/>
                <a:gd name="T4" fmla="*/ 1699399 w 1699399"/>
                <a:gd name="T5" fmla="*/ 224103 h 1344593"/>
                <a:gd name="T6" fmla="*/ 1699399 w 1699399"/>
                <a:gd name="T7" fmla="*/ 1120490 h 1344593"/>
                <a:gd name="T8" fmla="*/ 1475296 w 1699399"/>
                <a:gd name="T9" fmla="*/ 1344593 h 1344593"/>
                <a:gd name="T10" fmla="*/ 0 w 1699399"/>
                <a:gd name="T11" fmla="*/ 1344593 h 1344593"/>
                <a:gd name="T12" fmla="*/ 0 w 1699399"/>
                <a:gd name="T13" fmla="*/ 0 h 1344593"/>
                <a:gd name="T14" fmla="*/ 1699399 w 1699399"/>
                <a:gd name="T15" fmla="*/ 1344593 h 1344593"/>
              </a:gdLst>
              <a:ahLst/>
              <a:cxnLst>
                <a:cxn ang="0">
                  <a:pos x="T0" y="T1"/>
                </a:cxn>
                <a:cxn ang="0">
                  <a:pos x="T2" y="T3"/>
                </a:cxn>
                <a:cxn ang="0">
                  <a:pos x="T4" y="T5"/>
                </a:cxn>
                <a:cxn ang="0">
                  <a:pos x="T6" y="T7"/>
                </a:cxn>
                <a:cxn ang="0">
                  <a:pos x="T8" y="T9"/>
                </a:cxn>
                <a:cxn ang="0">
                  <a:pos x="T10" y="T11"/>
                </a:cxn>
              </a:cxnLst>
              <a:rect l="T12" t="T13" r="T14" b="T15"/>
              <a:pathLst>
                <a:path w="1699399" h="1344593">
                  <a:moveTo>
                    <a:pt x="0" y="0"/>
                  </a:moveTo>
                  <a:lnTo>
                    <a:pt x="1475296" y="0"/>
                  </a:lnTo>
                  <a:cubicBezTo>
                    <a:pt x="1599065" y="0"/>
                    <a:pt x="1699399" y="100334"/>
                    <a:pt x="1699399" y="224103"/>
                  </a:cubicBezTo>
                  <a:lnTo>
                    <a:pt x="1699399" y="1120490"/>
                  </a:lnTo>
                  <a:cubicBezTo>
                    <a:pt x="1699399" y="1244259"/>
                    <a:pt x="1599065" y="1344593"/>
                    <a:pt x="1475296" y="1344593"/>
                  </a:cubicBezTo>
                  <a:lnTo>
                    <a:pt x="0" y="1344593"/>
                  </a:lnTo>
                  <a:close/>
                </a:path>
              </a:pathLst>
            </a:custGeom>
            <a:grpFill/>
            <a:ln>
              <a:noFill/>
            </a:ln>
            <a:effectLst>
              <a:outerShdw blurRad="50800" dist="38100" dir="2700000" algn="tl" rotWithShape="0">
                <a:prstClr val="black">
                  <a:alpha val="40000"/>
                </a:prstClr>
              </a:outerShdw>
            </a:effectLst>
          </p:spPr>
          <p:txBody>
            <a:bodyPr/>
            <a:lstStyle/>
            <a:p>
              <a:endParaRPr lang="zh-CN" altLang="en-US" sz="2000"/>
            </a:p>
          </p:txBody>
        </p:sp>
      </p:grpSp>
      <p:grpSp>
        <p:nvGrpSpPr>
          <p:cNvPr id="29" name="组合 28"/>
          <p:cNvGrpSpPr/>
          <p:nvPr/>
        </p:nvGrpSpPr>
        <p:grpSpPr>
          <a:xfrm>
            <a:off x="4111083" y="1144017"/>
            <a:ext cx="3816350" cy="1701800"/>
            <a:chOff x="2508250" y="1374775"/>
            <a:chExt cx="3816350" cy="1701800"/>
          </a:xfrm>
          <a:solidFill>
            <a:schemeClr val="accent1">
              <a:lumMod val="75000"/>
            </a:schemeClr>
          </a:solidFill>
        </p:grpSpPr>
        <p:sp>
          <p:nvSpPr>
            <p:cNvPr id="8" name="任意多边形 58"/>
            <p:cNvSpPr/>
            <p:nvPr/>
          </p:nvSpPr>
          <p:spPr bwMode="auto">
            <a:xfrm rot="8494790">
              <a:off x="2508250" y="2197100"/>
              <a:ext cx="3000375" cy="879475"/>
            </a:xfrm>
            <a:custGeom>
              <a:avLst/>
              <a:gdLst>
                <a:gd name="T0" fmla="*/ 0 w 3567861"/>
                <a:gd name="T1" fmla="*/ 1045825 h 1045825"/>
                <a:gd name="T2" fmla="*/ 829510 w 3567861"/>
                <a:gd name="T3" fmla="*/ 0 h 1045825"/>
                <a:gd name="T4" fmla="*/ 3567861 w 3567861"/>
                <a:gd name="T5" fmla="*/ 116658 h 1045825"/>
                <a:gd name="T6" fmla="*/ 0 w 3567861"/>
                <a:gd name="T7" fmla="*/ 1045825 h 1045825"/>
                <a:gd name="T8" fmla="*/ 0 w 3567861"/>
                <a:gd name="T9" fmla="*/ 0 h 1045825"/>
                <a:gd name="T10" fmla="*/ 3567861 w 3567861"/>
                <a:gd name="T11" fmla="*/ 1045825 h 1045825"/>
              </a:gdLst>
              <a:ahLst/>
              <a:cxnLst>
                <a:cxn ang="0">
                  <a:pos x="T0" y="T1"/>
                </a:cxn>
                <a:cxn ang="0">
                  <a:pos x="T2" y="T3"/>
                </a:cxn>
                <a:cxn ang="0">
                  <a:pos x="T4" y="T5"/>
                </a:cxn>
                <a:cxn ang="0">
                  <a:pos x="T6" y="T7"/>
                </a:cxn>
              </a:cxnLst>
              <a:rect l="T8" t="T9" r="T10" b="T11"/>
              <a:pathLst>
                <a:path w="3567861" h="1045825">
                  <a:moveTo>
                    <a:pt x="0" y="1045825"/>
                  </a:moveTo>
                  <a:lnTo>
                    <a:pt x="829510" y="0"/>
                  </a:lnTo>
                  <a:lnTo>
                    <a:pt x="3567861" y="116658"/>
                  </a:lnTo>
                  <a:cubicBezTo>
                    <a:pt x="2354936" y="465266"/>
                    <a:pt x="1212925" y="697217"/>
                    <a:pt x="0" y="1045825"/>
                  </a:cubicBezTo>
                  <a:close/>
                </a:path>
              </a:pathLst>
            </a:custGeom>
            <a:solidFill>
              <a:schemeClr val="tx2">
                <a:lumMod val="75000"/>
              </a:schemeClr>
            </a:solidFill>
            <a:ln>
              <a:noFill/>
            </a:ln>
          </p:spPr>
          <p:txBody>
            <a:bodyPr anchor="ctr"/>
            <a:lstStyle/>
            <a:p>
              <a:endParaRPr lang="zh-CN" altLang="en-US"/>
            </a:p>
          </p:txBody>
        </p:sp>
        <p:sp>
          <p:nvSpPr>
            <p:cNvPr id="9" name="任意多边形 59"/>
            <p:cNvSpPr/>
            <p:nvPr/>
          </p:nvSpPr>
          <p:spPr bwMode="auto">
            <a:xfrm>
              <a:off x="4895850" y="1374775"/>
              <a:ext cx="1428750" cy="1117600"/>
            </a:xfrm>
            <a:custGeom>
              <a:avLst/>
              <a:gdLst>
                <a:gd name="T0" fmla="*/ 0 w 1699399"/>
                <a:gd name="T1" fmla="*/ 0 h 1344593"/>
                <a:gd name="T2" fmla="*/ 1475296 w 1699399"/>
                <a:gd name="T3" fmla="*/ 0 h 1344593"/>
                <a:gd name="T4" fmla="*/ 1699399 w 1699399"/>
                <a:gd name="T5" fmla="*/ 224103 h 1344593"/>
                <a:gd name="T6" fmla="*/ 1699399 w 1699399"/>
                <a:gd name="T7" fmla="*/ 1120490 h 1344593"/>
                <a:gd name="T8" fmla="*/ 1475296 w 1699399"/>
                <a:gd name="T9" fmla="*/ 1344593 h 1344593"/>
                <a:gd name="T10" fmla="*/ 0 w 1699399"/>
                <a:gd name="T11" fmla="*/ 1344593 h 1344593"/>
                <a:gd name="T12" fmla="*/ 0 w 1699399"/>
                <a:gd name="T13" fmla="*/ 0 h 1344593"/>
                <a:gd name="T14" fmla="*/ 1699399 w 1699399"/>
                <a:gd name="T15" fmla="*/ 1344593 h 1344593"/>
              </a:gdLst>
              <a:ahLst/>
              <a:cxnLst>
                <a:cxn ang="0">
                  <a:pos x="T0" y="T1"/>
                </a:cxn>
                <a:cxn ang="0">
                  <a:pos x="T2" y="T3"/>
                </a:cxn>
                <a:cxn ang="0">
                  <a:pos x="T4" y="T5"/>
                </a:cxn>
                <a:cxn ang="0">
                  <a:pos x="T6" y="T7"/>
                </a:cxn>
                <a:cxn ang="0">
                  <a:pos x="T8" y="T9"/>
                </a:cxn>
                <a:cxn ang="0">
                  <a:pos x="T10" y="T11"/>
                </a:cxn>
              </a:cxnLst>
              <a:rect l="T12" t="T13" r="T14" b="T15"/>
              <a:pathLst>
                <a:path w="1699399" h="1344593">
                  <a:moveTo>
                    <a:pt x="0" y="0"/>
                  </a:moveTo>
                  <a:lnTo>
                    <a:pt x="1475296" y="0"/>
                  </a:lnTo>
                  <a:cubicBezTo>
                    <a:pt x="1599065" y="0"/>
                    <a:pt x="1699399" y="100334"/>
                    <a:pt x="1699399" y="224103"/>
                  </a:cubicBezTo>
                  <a:lnTo>
                    <a:pt x="1699399" y="1120490"/>
                  </a:lnTo>
                  <a:cubicBezTo>
                    <a:pt x="1699399" y="1244259"/>
                    <a:pt x="1599065" y="1344593"/>
                    <a:pt x="1475296" y="1344593"/>
                  </a:cubicBezTo>
                  <a:lnTo>
                    <a:pt x="0" y="1344593"/>
                  </a:lnTo>
                  <a:close/>
                </a:path>
              </a:pathLst>
            </a:custGeom>
            <a:grpFill/>
            <a:ln>
              <a:noFill/>
            </a:ln>
          </p:spPr>
          <p:txBody>
            <a:bodyPr anchor="ctr"/>
            <a:lstStyle/>
            <a:p>
              <a:endParaRPr lang="zh-CN" altLang="en-US"/>
            </a:p>
          </p:txBody>
        </p:sp>
      </p:grpSp>
      <p:grpSp>
        <p:nvGrpSpPr>
          <p:cNvPr id="10" name="组合 27"/>
          <p:cNvGrpSpPr/>
          <p:nvPr/>
        </p:nvGrpSpPr>
        <p:grpSpPr bwMode="auto">
          <a:xfrm>
            <a:off x="3272240" y="3010917"/>
            <a:ext cx="1276257" cy="1282179"/>
            <a:chOff x="0" y="0"/>
            <a:chExt cx="1375837" cy="1380067"/>
          </a:xfrm>
          <a:solidFill>
            <a:srgbClr val="FFC000"/>
          </a:solidFill>
          <a:effectLst/>
        </p:grpSpPr>
        <p:grpSp>
          <p:nvGrpSpPr>
            <p:cNvPr id="11" name="组合 25"/>
            <p:cNvGrpSpPr/>
            <p:nvPr/>
          </p:nvGrpSpPr>
          <p:grpSpPr bwMode="auto">
            <a:xfrm>
              <a:off x="0" y="0"/>
              <a:ext cx="1375837" cy="1380067"/>
              <a:chOff x="0" y="0"/>
              <a:chExt cx="1375837" cy="1380067"/>
            </a:xfrm>
            <a:grpFill/>
          </p:grpSpPr>
          <p:sp>
            <p:nvSpPr>
              <p:cNvPr id="13" name="矩形 11"/>
              <p:cNvSpPr>
                <a:spLocks noChangeArrowheads="1"/>
              </p:cNvSpPr>
              <p:nvPr/>
            </p:nvSpPr>
            <p:spPr bwMode="auto">
              <a:xfrm>
                <a:off x="0" y="254000"/>
                <a:ext cx="795866" cy="626533"/>
              </a:xfrm>
              <a:prstGeom prst="rect">
                <a:avLst/>
              </a:prstGeom>
              <a:solidFill>
                <a:schemeClr val="tx1">
                  <a:lumMod val="50000"/>
                  <a:lumOff val="50000"/>
                </a:schemeClr>
              </a:solidFill>
              <a:ln>
                <a:noFill/>
              </a:ln>
            </p:spPr>
            <p:txBody>
              <a:bodyPr anchor="ctr"/>
              <a:lstStyle/>
              <a:p>
                <a:endParaRPr lang="zh-CN" altLang="en-US">
                  <a:solidFill>
                    <a:schemeClr val="tx1"/>
                  </a:solidFill>
                  <a:sym typeface="宋体" panose="02010600030101010101" pitchFamily="2" charset="-122"/>
                </a:endParaRPr>
              </a:p>
            </p:txBody>
          </p:sp>
          <p:sp>
            <p:nvSpPr>
              <p:cNvPr id="14" name="矩形 12"/>
              <p:cNvSpPr>
                <a:spLocks noChangeArrowheads="1"/>
              </p:cNvSpPr>
              <p:nvPr/>
            </p:nvSpPr>
            <p:spPr bwMode="auto">
              <a:xfrm>
                <a:off x="0" y="0"/>
                <a:ext cx="559857" cy="254000"/>
              </a:xfrm>
              <a:prstGeom prst="rect">
                <a:avLst/>
              </a:prstGeom>
              <a:solidFill>
                <a:srgbClr val="FFC000"/>
              </a:solidFill>
              <a:ln>
                <a:noFill/>
              </a:ln>
            </p:spPr>
            <p:txBody>
              <a:bodyPr anchor="ctr"/>
              <a:lstStyle/>
              <a:p>
                <a:endParaRPr lang="zh-CN" altLang="en-US">
                  <a:solidFill>
                    <a:schemeClr val="tx1"/>
                  </a:solidFill>
                  <a:sym typeface="宋体" panose="02010600030101010101" pitchFamily="2" charset="-122"/>
                </a:endParaRPr>
              </a:p>
            </p:txBody>
          </p:sp>
          <p:sp>
            <p:nvSpPr>
              <p:cNvPr id="15" name="矩形 13"/>
              <p:cNvSpPr>
                <a:spLocks noChangeArrowheads="1"/>
              </p:cNvSpPr>
              <p:nvPr/>
            </p:nvSpPr>
            <p:spPr bwMode="auto">
              <a:xfrm>
                <a:off x="829733" y="287867"/>
                <a:ext cx="295406" cy="567266"/>
              </a:xfrm>
              <a:prstGeom prst="rect">
                <a:avLst/>
              </a:prstGeom>
              <a:solidFill>
                <a:srgbClr val="B2B2B2"/>
              </a:solidFill>
              <a:ln>
                <a:noFill/>
              </a:ln>
            </p:spPr>
            <p:txBody>
              <a:bodyPr anchor="ctr"/>
              <a:lstStyle/>
              <a:p>
                <a:endParaRPr lang="zh-CN" altLang="en-US">
                  <a:solidFill>
                    <a:schemeClr val="tx1"/>
                  </a:solidFill>
                  <a:sym typeface="宋体" panose="02010600030101010101" pitchFamily="2" charset="-122"/>
                </a:endParaRPr>
              </a:p>
            </p:txBody>
          </p:sp>
          <p:sp>
            <p:nvSpPr>
              <p:cNvPr id="16" name="任意多边形 18"/>
              <p:cNvSpPr/>
              <p:nvPr/>
            </p:nvSpPr>
            <p:spPr bwMode="auto">
              <a:xfrm>
                <a:off x="1156761" y="143317"/>
                <a:ext cx="219076" cy="839485"/>
              </a:xfrm>
              <a:custGeom>
                <a:avLst/>
                <a:gdLst>
                  <a:gd name="T0" fmla="*/ 215619 w 215619"/>
                  <a:gd name="T1" fmla="*/ 0 h 839485"/>
                  <a:gd name="T2" fmla="*/ 215619 w 215619"/>
                  <a:gd name="T3" fmla="*/ 839485 h 839485"/>
                  <a:gd name="T4" fmla="*/ 0 w 215619"/>
                  <a:gd name="T5" fmla="*/ 691923 h 839485"/>
                  <a:gd name="T6" fmla="*/ 0 w 215619"/>
                  <a:gd name="T7" fmla="*/ 147562 h 839485"/>
                  <a:gd name="T8" fmla="*/ 0 w 215619"/>
                  <a:gd name="T9" fmla="*/ 0 h 839485"/>
                  <a:gd name="T10" fmla="*/ 215619 w 215619"/>
                  <a:gd name="T11" fmla="*/ 839485 h 839485"/>
                </a:gdLst>
                <a:ahLst/>
                <a:cxnLst>
                  <a:cxn ang="0">
                    <a:pos x="T0" y="T1"/>
                  </a:cxn>
                  <a:cxn ang="0">
                    <a:pos x="T2" y="T3"/>
                  </a:cxn>
                  <a:cxn ang="0">
                    <a:pos x="T4" y="T5"/>
                  </a:cxn>
                  <a:cxn ang="0">
                    <a:pos x="T6" y="T7"/>
                  </a:cxn>
                </a:cxnLst>
                <a:rect l="T8" t="T9" r="T10" b="T11"/>
                <a:pathLst>
                  <a:path w="215619" h="839485">
                    <a:moveTo>
                      <a:pt x="215619" y="0"/>
                    </a:moveTo>
                    <a:lnTo>
                      <a:pt x="215619" y="839485"/>
                    </a:lnTo>
                    <a:lnTo>
                      <a:pt x="0" y="691923"/>
                    </a:lnTo>
                    <a:lnTo>
                      <a:pt x="0" y="147562"/>
                    </a:lnTo>
                    <a:close/>
                  </a:path>
                </a:pathLst>
              </a:custGeom>
              <a:grpFill/>
              <a:ln>
                <a:noFill/>
              </a:ln>
            </p:spPr>
            <p:txBody>
              <a:bodyPr anchor="ctr"/>
              <a:lstStyle/>
              <a:p>
                <a:endParaRPr lang="zh-CN" altLang="en-US">
                  <a:solidFill>
                    <a:schemeClr val="tx1"/>
                  </a:solidFill>
                </a:endParaRPr>
              </a:p>
            </p:txBody>
          </p:sp>
          <p:sp>
            <p:nvSpPr>
              <p:cNvPr id="17" name="任意多边形 21"/>
              <p:cNvSpPr/>
              <p:nvPr/>
            </p:nvSpPr>
            <p:spPr bwMode="auto">
              <a:xfrm>
                <a:off x="92709" y="821266"/>
                <a:ext cx="431799" cy="558801"/>
              </a:xfrm>
              <a:custGeom>
                <a:avLst/>
                <a:gdLst>
                  <a:gd name="T0" fmla="*/ 62411 w 431799"/>
                  <a:gd name="T1" fmla="*/ 80767 h 558801"/>
                  <a:gd name="T2" fmla="*/ 62411 w 431799"/>
                  <a:gd name="T3" fmla="*/ 478032 h 558801"/>
                  <a:gd name="T4" fmla="*/ 369387 w 431799"/>
                  <a:gd name="T5" fmla="*/ 478032 h 558801"/>
                  <a:gd name="T6" fmla="*/ 369387 w 431799"/>
                  <a:gd name="T7" fmla="*/ 80767 h 558801"/>
                  <a:gd name="T8" fmla="*/ 0 w 431799"/>
                  <a:gd name="T9" fmla="*/ 0 h 558801"/>
                  <a:gd name="T10" fmla="*/ 431799 w 431799"/>
                  <a:gd name="T11" fmla="*/ 0 h 558801"/>
                  <a:gd name="T12" fmla="*/ 431799 w 431799"/>
                  <a:gd name="T13" fmla="*/ 558801 h 558801"/>
                  <a:gd name="T14" fmla="*/ 0 w 431799"/>
                  <a:gd name="T15" fmla="*/ 558801 h 558801"/>
                  <a:gd name="T16" fmla="*/ 0 w 431799"/>
                  <a:gd name="T17" fmla="*/ 0 h 558801"/>
                  <a:gd name="T18" fmla="*/ 431799 w 431799"/>
                  <a:gd name="T19" fmla="*/ 558801 h 558801"/>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431799" h="558801">
                    <a:moveTo>
                      <a:pt x="62411" y="80767"/>
                    </a:moveTo>
                    <a:lnTo>
                      <a:pt x="62411" y="478032"/>
                    </a:lnTo>
                    <a:lnTo>
                      <a:pt x="369387" y="478032"/>
                    </a:lnTo>
                    <a:lnTo>
                      <a:pt x="369387" y="80767"/>
                    </a:lnTo>
                    <a:close/>
                    <a:moveTo>
                      <a:pt x="0" y="0"/>
                    </a:moveTo>
                    <a:lnTo>
                      <a:pt x="431799" y="0"/>
                    </a:lnTo>
                    <a:lnTo>
                      <a:pt x="431799" y="558801"/>
                    </a:lnTo>
                    <a:lnTo>
                      <a:pt x="0" y="558801"/>
                    </a:lnTo>
                    <a:close/>
                  </a:path>
                </a:pathLst>
              </a:custGeom>
              <a:solidFill>
                <a:schemeClr val="tx1">
                  <a:lumMod val="50000"/>
                  <a:lumOff val="50000"/>
                </a:schemeClr>
              </a:solidFill>
              <a:ln>
                <a:noFill/>
              </a:ln>
            </p:spPr>
            <p:txBody>
              <a:bodyPr anchor="ctr"/>
              <a:lstStyle/>
              <a:p>
                <a:endParaRPr lang="zh-CN" altLang="en-US">
                  <a:solidFill>
                    <a:schemeClr val="tx1"/>
                  </a:solidFill>
                </a:endParaRPr>
              </a:p>
            </p:txBody>
          </p:sp>
          <p:sp>
            <p:nvSpPr>
              <p:cNvPr id="18" name="椭圆 22"/>
              <p:cNvSpPr>
                <a:spLocks noChangeArrowheads="1"/>
              </p:cNvSpPr>
              <p:nvPr/>
            </p:nvSpPr>
            <p:spPr bwMode="auto">
              <a:xfrm>
                <a:off x="470600" y="1004001"/>
                <a:ext cx="376066" cy="376066"/>
              </a:xfrm>
              <a:prstGeom prst="ellipse">
                <a:avLst/>
              </a:prstGeom>
              <a:grpFill/>
              <a:ln>
                <a:noFill/>
              </a:ln>
            </p:spPr>
            <p:txBody>
              <a:bodyPr anchor="ctr"/>
              <a:lstStyle/>
              <a:p>
                <a:endParaRPr lang="zh-CN" altLang="en-US">
                  <a:solidFill>
                    <a:schemeClr val="tx1"/>
                  </a:solidFill>
                  <a:sym typeface="宋体" panose="02010600030101010101" pitchFamily="2" charset="-122"/>
                </a:endParaRPr>
              </a:p>
            </p:txBody>
          </p:sp>
          <p:sp>
            <p:nvSpPr>
              <p:cNvPr id="19" name="矩形 23"/>
              <p:cNvSpPr>
                <a:spLocks noChangeArrowheads="1"/>
              </p:cNvSpPr>
              <p:nvPr/>
            </p:nvSpPr>
            <p:spPr bwMode="auto">
              <a:xfrm>
                <a:off x="476797" y="812801"/>
                <a:ext cx="167786" cy="567266"/>
              </a:xfrm>
              <a:prstGeom prst="rect">
                <a:avLst/>
              </a:prstGeom>
              <a:solidFill>
                <a:schemeClr val="tx1">
                  <a:lumMod val="50000"/>
                  <a:lumOff val="50000"/>
                </a:schemeClr>
              </a:solidFill>
              <a:ln>
                <a:noFill/>
              </a:ln>
            </p:spPr>
            <p:txBody>
              <a:bodyPr anchor="ctr"/>
              <a:lstStyle/>
              <a:p>
                <a:endParaRPr lang="zh-CN" altLang="en-US">
                  <a:solidFill>
                    <a:schemeClr val="tx1"/>
                  </a:solidFill>
                  <a:sym typeface="宋体" panose="02010600030101010101" pitchFamily="2" charset="-122"/>
                </a:endParaRPr>
              </a:p>
            </p:txBody>
          </p:sp>
        </p:grpSp>
        <p:sp>
          <p:nvSpPr>
            <p:cNvPr id="12" name="椭圆 26"/>
            <p:cNvSpPr>
              <a:spLocks noChangeAspect="1" noChangeArrowheads="1"/>
            </p:cNvSpPr>
            <p:nvPr/>
          </p:nvSpPr>
          <p:spPr bwMode="auto">
            <a:xfrm>
              <a:off x="535892" y="1071836"/>
              <a:ext cx="252000" cy="252000"/>
            </a:xfrm>
            <a:prstGeom prst="ellipse">
              <a:avLst/>
            </a:prstGeom>
            <a:solidFill>
              <a:srgbClr val="FF0000"/>
            </a:solidFill>
            <a:ln>
              <a:noFill/>
            </a:ln>
          </p:spPr>
          <p:txBody>
            <a:bodyPr anchor="ctr"/>
            <a:lstStyle/>
            <a:p>
              <a:endParaRPr lang="zh-CN" altLang="en-US">
                <a:solidFill>
                  <a:schemeClr val="tx1"/>
                </a:solidFill>
                <a:sym typeface="宋体" panose="02010600030101010101" pitchFamily="2" charset="-122"/>
              </a:endParaRPr>
            </a:p>
          </p:txBody>
        </p:sp>
      </p:grpSp>
      <p:sp>
        <p:nvSpPr>
          <p:cNvPr id="28" name="文本框 3"/>
          <p:cNvSpPr txBox="1"/>
          <p:nvPr/>
        </p:nvSpPr>
        <p:spPr>
          <a:xfrm>
            <a:off x="1558702" y="404664"/>
            <a:ext cx="3179182" cy="584775"/>
          </a:xfrm>
          <a:prstGeom prst="rect">
            <a:avLst/>
          </a:prstGeom>
          <a:noFill/>
          <a:ln>
            <a:solidFill>
              <a:schemeClr val="accent1"/>
            </a:solidFill>
          </a:ln>
          <a:effectLst/>
        </p:spPr>
        <p:txBody>
          <a:bodyPr wrap="square" rtlCol="0">
            <a:spAutoFit/>
          </a:bodyPr>
          <a:lstStyle>
            <a:defPPr>
              <a:defRPr lang="zh-CN"/>
            </a:defPPr>
            <a:lvl1pPr algn="ctr">
              <a:defRPr sz="3200" b="1">
                <a:gradFill flip="none" rotWithShape="1">
                  <a:gsLst>
                    <a:gs pos="100000">
                      <a:srgbClr val="04B5EC"/>
                    </a:gs>
                    <a:gs pos="23000">
                      <a:srgbClr val="00C88A"/>
                    </a:gs>
                  </a:gsLst>
                  <a:lin ang="0" scaled="1"/>
                  <a:tileRect/>
                </a:gradFill>
                <a:latin typeface="微软雅黑" panose="020B0503020204020204" pitchFamily="34" charset="-122"/>
                <a:ea typeface="微软雅黑" panose="020B0503020204020204" pitchFamily="34" charset="-122"/>
              </a:defRPr>
            </a:lvl1pPr>
          </a:lstStyle>
          <a:p>
            <a:r>
              <a:rPr lang="zh-CN" altLang="en-US" dirty="0" smtClean="0">
                <a:solidFill>
                  <a:schemeClr val="accent1">
                    <a:lumMod val="75000"/>
                  </a:schemeClr>
                </a:solidFill>
              </a:rPr>
              <a:t>核心竞争四件事</a:t>
            </a:r>
            <a:endParaRPr lang="zh-CN" altLang="en-US" dirty="0">
              <a:solidFill>
                <a:schemeClr val="accent1">
                  <a:lumMod val="75000"/>
                </a:schemeClr>
              </a:solidFill>
            </a:endParaRPr>
          </a:p>
        </p:txBody>
      </p:sp>
      <p:sp>
        <p:nvSpPr>
          <p:cNvPr id="33" name="矩形 32"/>
          <p:cNvSpPr/>
          <p:nvPr/>
        </p:nvSpPr>
        <p:spPr>
          <a:xfrm>
            <a:off x="8238346" y="1124744"/>
            <a:ext cx="1374466" cy="461665"/>
          </a:xfrm>
          <a:prstGeom prst="rect">
            <a:avLst/>
          </a:prstGeom>
          <a:noFill/>
          <a:effectLst/>
        </p:spPr>
        <p:txBody>
          <a:bodyPr wrap="square" rtlCol="0">
            <a:spAutoFit/>
          </a:bodyPr>
          <a:lstStyle/>
          <a:p>
            <a:pPr algn="ctr"/>
            <a:r>
              <a:rPr lang="zh-CN" altLang="en-US" sz="2400" b="1" dirty="0" smtClean="0">
                <a:solidFill>
                  <a:srgbClr val="002060"/>
                </a:solidFill>
                <a:latin typeface="微软雅黑" panose="020B0503020204020204" pitchFamily="34" charset="-122"/>
                <a:ea typeface="微软雅黑" panose="020B0503020204020204" pitchFamily="34" charset="-122"/>
              </a:rPr>
              <a:t>高质量</a:t>
            </a:r>
            <a:endParaRPr lang="zh-CN" altLang="en-US" sz="2400" b="1" dirty="0">
              <a:solidFill>
                <a:srgbClr val="002060"/>
              </a:solidFill>
              <a:latin typeface="微软雅黑" panose="020B0503020204020204" pitchFamily="34" charset="-122"/>
              <a:ea typeface="微软雅黑" panose="020B0503020204020204" pitchFamily="34" charset="-122"/>
            </a:endParaRPr>
          </a:p>
        </p:txBody>
      </p:sp>
      <p:sp>
        <p:nvSpPr>
          <p:cNvPr id="34" name="矩形 33"/>
          <p:cNvSpPr/>
          <p:nvPr/>
        </p:nvSpPr>
        <p:spPr>
          <a:xfrm>
            <a:off x="8378190" y="1580515"/>
            <a:ext cx="3432175" cy="83099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p>
            <a:pPr indent="215900" fontAlgn="base">
              <a:spcBef>
                <a:spcPct val="0"/>
              </a:spcBef>
              <a:spcAft>
                <a:spcPct val="0"/>
              </a:spcAft>
            </a:pPr>
            <a:r>
              <a:rPr lang="zh-CN" altLang="en-US" sz="1600" b="1" dirty="0" smtClean="0">
                <a:solidFill>
                  <a:schemeClr val="accent1">
                    <a:lumMod val="75000"/>
                  </a:schemeClr>
                </a:solidFill>
                <a:latin typeface="张海山锐线体2.0" panose="02000000000000000000" pitchFamily="2" charset="-122"/>
                <a:ea typeface="张海山锐线体2.0" panose="02000000000000000000" pitchFamily="2" charset="-122"/>
              </a:rPr>
              <a:t>好质量是顾客对自己最低的要求同时也是最高的期望，也是企业生存的根本</a:t>
            </a:r>
            <a:endParaRPr lang="zh-CN" altLang="en-US" sz="1600" b="1" dirty="0">
              <a:solidFill>
                <a:schemeClr val="accent1">
                  <a:lumMod val="75000"/>
                </a:schemeClr>
              </a:solidFill>
              <a:latin typeface="张海山锐线体2.0" panose="02000000000000000000" pitchFamily="2" charset="-122"/>
              <a:ea typeface="张海山锐线体2.0" panose="02000000000000000000" pitchFamily="2" charset="-122"/>
            </a:endParaRPr>
          </a:p>
        </p:txBody>
      </p:sp>
      <p:sp>
        <p:nvSpPr>
          <p:cNvPr id="35" name="矩形 34"/>
          <p:cNvSpPr/>
          <p:nvPr/>
        </p:nvSpPr>
        <p:spPr>
          <a:xfrm>
            <a:off x="6641148" y="1447800"/>
            <a:ext cx="1240008" cy="523220"/>
          </a:xfrm>
          <a:prstGeom prst="rect">
            <a:avLst/>
          </a:prstGeom>
        </p:spPr>
        <p:txBody>
          <a:bodyPr wrap="square">
            <a:spAutoFit/>
          </a:bodyPr>
          <a:lstStyle/>
          <a:p>
            <a:pPr lvl="0"/>
            <a:r>
              <a:rPr lang="zh-CN" altLang="en-US" sz="2800" b="1" dirty="0" smtClean="0">
                <a:solidFill>
                  <a:schemeClr val="bg1"/>
                </a:solidFill>
                <a:latin typeface="微软雅黑" panose="020B0503020204020204" pitchFamily="34" charset="-122"/>
                <a:ea typeface="微软雅黑" panose="020B0503020204020204" pitchFamily="34" charset="-122"/>
              </a:rPr>
              <a:t>质   量</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sp>
        <p:nvSpPr>
          <p:cNvPr id="36" name="矩形 35"/>
          <p:cNvSpPr/>
          <p:nvPr/>
        </p:nvSpPr>
        <p:spPr>
          <a:xfrm>
            <a:off x="8292640" y="2387013"/>
            <a:ext cx="1303028" cy="461665"/>
          </a:xfrm>
          <a:prstGeom prst="rect">
            <a:avLst/>
          </a:prstGeom>
          <a:noFill/>
          <a:effectLst/>
        </p:spPr>
        <p:txBody>
          <a:bodyPr wrap="square" rtlCol="0">
            <a:spAutoFit/>
          </a:bodyPr>
          <a:lstStyle/>
          <a:p>
            <a:pPr algn="ctr"/>
            <a:r>
              <a:rPr lang="zh-CN" altLang="en-US" sz="2400" b="1" dirty="0" smtClean="0">
                <a:solidFill>
                  <a:srgbClr val="002060"/>
                </a:solidFill>
                <a:latin typeface="微软雅黑" panose="020B0503020204020204" pitchFamily="34" charset="-122"/>
                <a:ea typeface="微软雅黑" panose="020B0503020204020204" pitchFamily="34" charset="-122"/>
              </a:rPr>
              <a:t>高服务</a:t>
            </a:r>
            <a:endParaRPr lang="zh-CN" altLang="en-US" sz="2400" b="1" dirty="0">
              <a:solidFill>
                <a:srgbClr val="002060"/>
              </a:solidFill>
              <a:latin typeface="微软雅黑" panose="020B0503020204020204" pitchFamily="34" charset="-122"/>
              <a:ea typeface="微软雅黑" panose="020B0503020204020204" pitchFamily="34" charset="-122"/>
            </a:endParaRPr>
          </a:p>
        </p:txBody>
      </p:sp>
      <p:sp>
        <p:nvSpPr>
          <p:cNvPr id="37" name="矩形 36"/>
          <p:cNvSpPr/>
          <p:nvPr/>
        </p:nvSpPr>
        <p:spPr>
          <a:xfrm>
            <a:off x="8411210" y="2848610"/>
            <a:ext cx="3399155" cy="83099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p>
            <a:pPr indent="215900" fontAlgn="base">
              <a:spcBef>
                <a:spcPct val="0"/>
              </a:spcBef>
              <a:spcAft>
                <a:spcPct val="0"/>
              </a:spcAft>
            </a:pPr>
            <a:r>
              <a:rPr lang="zh-CN" altLang="en-US" sz="1600" b="1" dirty="0" smtClean="0">
                <a:solidFill>
                  <a:schemeClr val="accent1">
                    <a:lumMod val="75000"/>
                  </a:schemeClr>
                </a:solidFill>
                <a:latin typeface="张海山锐线体2.0" panose="02000000000000000000" pitchFamily="2" charset="-122"/>
                <a:ea typeface="张海山锐线体2.0" panose="02000000000000000000" pitchFamily="2" charset="-122"/>
              </a:rPr>
              <a:t>服务是在用餐时的纲需要求、同时也是最难做到</a:t>
            </a:r>
            <a:r>
              <a:rPr lang="en-US" altLang="zh-CN" sz="1600" b="1" dirty="0" smtClean="0">
                <a:solidFill>
                  <a:schemeClr val="accent1">
                    <a:lumMod val="75000"/>
                  </a:schemeClr>
                </a:solidFill>
                <a:latin typeface="张海山锐线体2.0" panose="02000000000000000000" pitchFamily="2" charset="-122"/>
                <a:ea typeface="张海山锐线体2.0" panose="02000000000000000000" pitchFamily="2" charset="-122"/>
              </a:rPr>
              <a:t>100%</a:t>
            </a:r>
            <a:r>
              <a:rPr lang="zh-CN" altLang="en-US" sz="1600" b="1" dirty="0" smtClean="0">
                <a:solidFill>
                  <a:schemeClr val="accent1">
                    <a:lumMod val="75000"/>
                  </a:schemeClr>
                </a:solidFill>
                <a:latin typeface="张海山锐线体2.0" panose="02000000000000000000" pitchFamily="2" charset="-122"/>
                <a:ea typeface="张海山锐线体2.0" panose="02000000000000000000" pitchFamily="2" charset="-122"/>
              </a:rPr>
              <a:t>满意的。所以要更加努力</a:t>
            </a:r>
            <a:r>
              <a:rPr lang="zh-CN" altLang="en-US" sz="1600" b="1" dirty="0" smtClean="0">
                <a:solidFill>
                  <a:schemeClr val="bg1">
                    <a:lumMod val="50000"/>
                  </a:schemeClr>
                </a:solidFill>
                <a:latin typeface="张海山锐线体2.0" panose="02000000000000000000" pitchFamily="2" charset="-122"/>
                <a:ea typeface="张海山锐线体2.0" panose="02000000000000000000" pitchFamily="2" charset="-122"/>
              </a:rPr>
              <a:t>。</a:t>
            </a:r>
            <a:endParaRPr lang="zh-CN" altLang="en-US" sz="1600" b="1" dirty="0">
              <a:solidFill>
                <a:schemeClr val="bg1">
                  <a:lumMod val="50000"/>
                </a:schemeClr>
              </a:solidFill>
              <a:latin typeface="张海山锐线体2.0" panose="02000000000000000000" pitchFamily="2" charset="-122"/>
              <a:ea typeface="张海山锐线体2.0" panose="02000000000000000000" pitchFamily="2" charset="-122"/>
            </a:endParaRPr>
          </a:p>
        </p:txBody>
      </p:sp>
      <p:sp>
        <p:nvSpPr>
          <p:cNvPr id="38" name="矩形 37"/>
          <p:cNvSpPr/>
          <p:nvPr/>
        </p:nvSpPr>
        <p:spPr>
          <a:xfrm>
            <a:off x="6643104" y="2700094"/>
            <a:ext cx="1309489" cy="523220"/>
          </a:xfrm>
          <a:prstGeom prst="rect">
            <a:avLst/>
          </a:prstGeom>
        </p:spPr>
        <p:txBody>
          <a:bodyPr wrap="square">
            <a:spAutoFit/>
          </a:bodyPr>
          <a:lstStyle/>
          <a:p>
            <a:pPr lvl="0"/>
            <a:r>
              <a:rPr lang="zh-CN" altLang="en-US" sz="2800" b="1" dirty="0" smtClean="0">
                <a:solidFill>
                  <a:schemeClr val="bg1"/>
                </a:solidFill>
                <a:latin typeface="微软雅黑" panose="020B0503020204020204" pitchFamily="34" charset="-122"/>
                <a:ea typeface="微软雅黑" panose="020B0503020204020204" pitchFamily="34" charset="-122"/>
              </a:rPr>
              <a:t>服   务</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sp>
        <p:nvSpPr>
          <p:cNvPr id="39" name="矩形 38"/>
          <p:cNvSpPr/>
          <p:nvPr/>
        </p:nvSpPr>
        <p:spPr>
          <a:xfrm>
            <a:off x="8166908" y="3649282"/>
            <a:ext cx="1517342" cy="461665"/>
          </a:xfrm>
          <a:prstGeom prst="rect">
            <a:avLst/>
          </a:prstGeom>
          <a:noFill/>
          <a:effectLst/>
        </p:spPr>
        <p:txBody>
          <a:bodyPr wrap="square" rtlCol="0">
            <a:spAutoFit/>
          </a:bodyPr>
          <a:lstStyle/>
          <a:p>
            <a:pPr algn="ctr"/>
            <a:r>
              <a:rPr lang="zh-CN" altLang="en-US" sz="2400" b="1" dirty="0" smtClean="0">
                <a:solidFill>
                  <a:srgbClr val="002060"/>
                </a:solidFill>
                <a:latin typeface="微软雅黑" panose="020B0503020204020204" pitchFamily="34" charset="-122"/>
                <a:ea typeface="微软雅黑" panose="020B0503020204020204" pitchFamily="34" charset="-122"/>
              </a:rPr>
              <a:t> 高环境</a:t>
            </a:r>
            <a:endParaRPr lang="zh-CN" altLang="en-US" sz="2400" b="1" dirty="0">
              <a:solidFill>
                <a:srgbClr val="002060"/>
              </a:solidFill>
              <a:latin typeface="微软雅黑" panose="020B0503020204020204" pitchFamily="34" charset="-122"/>
              <a:ea typeface="微软雅黑" panose="020B0503020204020204" pitchFamily="34" charset="-122"/>
            </a:endParaRPr>
          </a:p>
        </p:txBody>
      </p:sp>
      <p:sp>
        <p:nvSpPr>
          <p:cNvPr id="40" name="矩形 39"/>
          <p:cNvSpPr/>
          <p:nvPr/>
        </p:nvSpPr>
        <p:spPr>
          <a:xfrm>
            <a:off x="8411210" y="4117340"/>
            <a:ext cx="3399790" cy="83099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p>
            <a:pPr indent="215900" algn="l" fontAlgn="base">
              <a:spcBef>
                <a:spcPct val="0"/>
              </a:spcBef>
              <a:spcAft>
                <a:spcPct val="0"/>
              </a:spcAft>
            </a:pPr>
            <a:r>
              <a:rPr lang="zh-CN" altLang="en-US" sz="1600" b="1" dirty="0" smtClean="0">
                <a:solidFill>
                  <a:schemeClr val="accent1">
                    <a:lumMod val="75000"/>
                  </a:schemeClr>
                </a:solidFill>
                <a:latin typeface="张海山锐线体2.0" panose="02000000000000000000" pitchFamily="2" charset="-122"/>
                <a:ea typeface="张海山锐线体2.0" panose="02000000000000000000" pitchFamily="2" charset="-122"/>
              </a:rPr>
              <a:t>环境是在我们现有设备下，日常维护和清洁最为重要。也是考评一个店的基本点</a:t>
            </a:r>
            <a:endParaRPr lang="zh-CN" altLang="en-US" sz="1600" b="1" dirty="0">
              <a:solidFill>
                <a:schemeClr val="accent1">
                  <a:lumMod val="75000"/>
                </a:schemeClr>
              </a:solidFill>
              <a:latin typeface="张海山锐线体2.0" panose="02000000000000000000" pitchFamily="2" charset="-122"/>
              <a:ea typeface="张海山锐线体2.0" panose="02000000000000000000" pitchFamily="2" charset="-122"/>
            </a:endParaRPr>
          </a:p>
        </p:txBody>
      </p:sp>
      <p:sp>
        <p:nvSpPr>
          <p:cNvPr id="41" name="矩形 40"/>
          <p:cNvSpPr/>
          <p:nvPr/>
        </p:nvSpPr>
        <p:spPr>
          <a:xfrm>
            <a:off x="6643104" y="3885392"/>
            <a:ext cx="1238051" cy="523220"/>
          </a:xfrm>
          <a:prstGeom prst="rect">
            <a:avLst/>
          </a:prstGeom>
        </p:spPr>
        <p:txBody>
          <a:bodyPr wrap="square">
            <a:spAutoFit/>
          </a:bodyPr>
          <a:lstStyle/>
          <a:p>
            <a:pPr lvl="0"/>
            <a:r>
              <a:rPr lang="zh-CN" altLang="en-US" sz="2800" b="1" dirty="0" smtClean="0">
                <a:solidFill>
                  <a:schemeClr val="bg1"/>
                </a:solidFill>
                <a:latin typeface="微软雅黑" panose="020B0503020204020204" pitchFamily="34" charset="-122"/>
                <a:ea typeface="微软雅黑" panose="020B0503020204020204" pitchFamily="34" charset="-122"/>
              </a:rPr>
              <a:t>环   境</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sp>
        <p:nvSpPr>
          <p:cNvPr id="42" name="矩形 41"/>
          <p:cNvSpPr/>
          <p:nvPr/>
        </p:nvSpPr>
        <p:spPr>
          <a:xfrm>
            <a:off x="8221202" y="4967599"/>
            <a:ext cx="1517342" cy="461665"/>
          </a:xfrm>
          <a:prstGeom prst="rect">
            <a:avLst/>
          </a:prstGeom>
          <a:noFill/>
          <a:effectLst/>
        </p:spPr>
        <p:txBody>
          <a:bodyPr wrap="square" rtlCol="0">
            <a:spAutoFit/>
          </a:bodyPr>
          <a:lstStyle/>
          <a:p>
            <a:pPr algn="ctr"/>
            <a:r>
              <a:rPr lang="zh-CN" altLang="en-US" sz="2400" b="1" dirty="0" smtClean="0">
                <a:solidFill>
                  <a:srgbClr val="002060"/>
                </a:solidFill>
                <a:latin typeface="微软雅黑" panose="020B0503020204020204" pitchFamily="34" charset="-122"/>
                <a:ea typeface="微软雅黑" panose="020B0503020204020204" pitchFamily="34" charset="-122"/>
              </a:rPr>
              <a:t>低价位</a:t>
            </a:r>
            <a:endParaRPr lang="en-US" altLang="zh-CN" sz="2400" b="1" dirty="0">
              <a:solidFill>
                <a:srgbClr val="002060"/>
              </a:solidFill>
              <a:latin typeface="微软雅黑" panose="020B0503020204020204" pitchFamily="34" charset="-122"/>
              <a:ea typeface="微软雅黑" panose="020B0503020204020204" pitchFamily="34" charset="-122"/>
            </a:endParaRPr>
          </a:p>
        </p:txBody>
      </p:sp>
      <p:sp>
        <p:nvSpPr>
          <p:cNvPr id="43" name="矩形 42"/>
          <p:cNvSpPr/>
          <p:nvPr/>
        </p:nvSpPr>
        <p:spPr>
          <a:xfrm>
            <a:off x="8429625" y="5385435"/>
            <a:ext cx="3380740" cy="5847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p>
            <a:pPr indent="215900" fontAlgn="base">
              <a:spcBef>
                <a:spcPct val="0"/>
              </a:spcBef>
              <a:spcAft>
                <a:spcPct val="0"/>
              </a:spcAft>
            </a:pPr>
            <a:r>
              <a:rPr lang="zh-CN" altLang="en-US" sz="1600" b="1" dirty="0" smtClean="0">
                <a:solidFill>
                  <a:schemeClr val="accent1">
                    <a:lumMod val="75000"/>
                  </a:schemeClr>
                </a:solidFill>
                <a:latin typeface="张海山锐线体2.0" panose="02000000000000000000" pitchFamily="2" charset="-122"/>
                <a:ea typeface="张海山锐线体2.0" panose="02000000000000000000" pitchFamily="2" charset="-122"/>
              </a:rPr>
              <a:t>价位是建立在质量、服务、环境这三项做的好与坏来决定的。</a:t>
            </a:r>
            <a:endParaRPr lang="zh-CN" altLang="en-US" sz="1600" b="1" dirty="0">
              <a:solidFill>
                <a:schemeClr val="accent1">
                  <a:lumMod val="75000"/>
                </a:schemeClr>
              </a:solidFill>
              <a:latin typeface="张海山锐线体2.0" panose="02000000000000000000" pitchFamily="2" charset="-122"/>
              <a:ea typeface="张海山锐线体2.0" panose="02000000000000000000" pitchFamily="2" charset="-122"/>
            </a:endParaRPr>
          </a:p>
        </p:txBody>
      </p:sp>
      <p:sp>
        <p:nvSpPr>
          <p:cNvPr id="44" name="矩形 43"/>
          <p:cNvSpPr/>
          <p:nvPr/>
        </p:nvSpPr>
        <p:spPr>
          <a:xfrm>
            <a:off x="6661361" y="5180563"/>
            <a:ext cx="1362672" cy="523220"/>
          </a:xfrm>
          <a:prstGeom prst="rect">
            <a:avLst/>
          </a:prstGeom>
        </p:spPr>
        <p:txBody>
          <a:bodyPr wrap="square">
            <a:spAutoFit/>
          </a:bodyPr>
          <a:lstStyle/>
          <a:p>
            <a:pPr lvl="0"/>
            <a:r>
              <a:rPr lang="zh-CN" altLang="en-US" sz="2800" b="1" dirty="0" smtClean="0">
                <a:solidFill>
                  <a:schemeClr val="bg1"/>
                </a:solidFill>
                <a:latin typeface="微软雅黑" panose="020B0503020204020204" pitchFamily="34" charset="-122"/>
                <a:ea typeface="微软雅黑" panose="020B0503020204020204" pitchFamily="34" charset="-122"/>
              </a:rPr>
              <a:t>价   位</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sp>
        <p:nvSpPr>
          <p:cNvPr id="45" name="矩形 44"/>
          <p:cNvSpPr/>
          <p:nvPr/>
        </p:nvSpPr>
        <p:spPr>
          <a:xfrm>
            <a:off x="762538" y="1619896"/>
            <a:ext cx="1832206" cy="523220"/>
          </a:xfrm>
          <a:prstGeom prst="rect">
            <a:avLst/>
          </a:prstGeom>
          <a:noFill/>
          <a:effectLst/>
        </p:spPr>
        <p:txBody>
          <a:bodyPr wrap="square" rtlCol="0">
            <a:spAutoFit/>
          </a:bodyPr>
          <a:lstStyle/>
          <a:p>
            <a:pPr algn="ctr"/>
            <a:r>
              <a:rPr lang="zh-CN" altLang="en-US" sz="2800" b="1" dirty="0" smtClean="0">
                <a:solidFill>
                  <a:srgbClr val="FFC000"/>
                </a:solidFill>
                <a:latin typeface="微软雅黑" panose="020B0503020204020204" pitchFamily="34" charset="-122"/>
                <a:ea typeface="微软雅黑" panose="020B0503020204020204" pitchFamily="34" charset="-122"/>
              </a:rPr>
              <a:t>王贵仁</a:t>
            </a:r>
            <a:endParaRPr lang="zh-CN" altLang="en-US" sz="2800" b="1" dirty="0">
              <a:solidFill>
                <a:srgbClr val="FFC000"/>
              </a:solidFill>
              <a:latin typeface="微软雅黑" panose="020B0503020204020204" pitchFamily="34" charset="-122"/>
              <a:ea typeface="微软雅黑" panose="020B0503020204020204" pitchFamily="34" charset="-122"/>
            </a:endParaRPr>
          </a:p>
        </p:txBody>
      </p:sp>
      <p:sp>
        <p:nvSpPr>
          <p:cNvPr id="47" name="矩形 46"/>
          <p:cNvSpPr/>
          <p:nvPr/>
        </p:nvSpPr>
        <p:spPr>
          <a:xfrm>
            <a:off x="0" y="445023"/>
            <a:ext cx="1198662" cy="504056"/>
          </a:xfrm>
          <a:prstGeom prst="rect">
            <a:avLst/>
          </a:prstGeom>
          <a:solidFill>
            <a:schemeClr val="accent1"/>
          </a:solidFill>
          <a:ln>
            <a:noFill/>
          </a:ln>
          <a:effectLst>
            <a:outerShdw blurRad="152400" dist="63500" dir="2700000" sx="101000" sy="101000" algn="tl"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smtClean="0">
                <a:solidFill>
                  <a:srgbClr val="FFC000"/>
                </a:solidFill>
                <a:latin typeface="04b_21" pitchFamily="2" charset="0"/>
              </a:rPr>
              <a:t>王贵仁</a:t>
            </a:r>
            <a:endParaRPr lang="zh-CN" altLang="en-US" b="1" dirty="0">
              <a:solidFill>
                <a:srgbClr val="FFC000"/>
              </a:solidFill>
              <a:latin typeface="04b_21" pitchFamily="2" charset="0"/>
            </a:endParaRPr>
          </a:p>
        </p:txBody>
      </p:sp>
      <p:sp>
        <p:nvSpPr>
          <p:cNvPr id="48" name="矩形 47"/>
          <p:cNvSpPr/>
          <p:nvPr/>
        </p:nvSpPr>
        <p:spPr>
          <a:xfrm>
            <a:off x="1342678" y="445023"/>
            <a:ext cx="144016" cy="504056"/>
          </a:xfrm>
          <a:prstGeom prst="rect">
            <a:avLst/>
          </a:prstGeom>
          <a:solidFill>
            <a:schemeClr val="accent1"/>
          </a:solidFill>
          <a:ln>
            <a:noFill/>
          </a:ln>
          <a:effectLst>
            <a:outerShdw blurRad="152400" dist="63500" dir="2700000" sx="101000" sy="101000" algn="tl"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圆角矩形 48"/>
          <p:cNvSpPr/>
          <p:nvPr/>
        </p:nvSpPr>
        <p:spPr>
          <a:xfrm>
            <a:off x="594480" y="2143116"/>
            <a:ext cx="2214578" cy="3500462"/>
          </a:xfrm>
          <a:prstGeom prst="round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spcBef>
                <a:spcPct val="0"/>
              </a:spcBef>
              <a:spcAft>
                <a:spcPct val="0"/>
              </a:spcAft>
            </a:pPr>
            <a:r>
              <a:rPr lang="zh-CN" altLang="en-US" b="1" dirty="0" smtClean="0">
                <a:solidFill>
                  <a:schemeClr val="bg1"/>
                </a:solidFill>
                <a:latin typeface="张海山锐线体2.0" panose="02000000000000000000" pitchFamily="2" charset="-122"/>
                <a:ea typeface="张海山锐线体2.0" panose="02000000000000000000" pitchFamily="2" charset="-122"/>
              </a:rPr>
              <a:t>高标准、精细化、零缺陷、是企业对职员最基本的要求、也是职员最基本的工作态度、高标准是前提条件、精细化是基本要求、零缺陷是终极目标。三者环环相扣、缺一不可。</a:t>
            </a:r>
            <a:endParaRPr lang="zh-CN" altLang="en-US" b="1" dirty="0">
              <a:solidFill>
                <a:schemeClr val="bg1"/>
              </a:solidFill>
              <a:latin typeface="张海山锐线体2.0" panose="02000000000000000000" pitchFamily="2" charset="-122"/>
              <a:ea typeface="张海山锐线体2.0" panose="02000000000000000000" pitchFamily="2" charset="-122"/>
            </a:endParaRPr>
          </a:p>
        </p:txBody>
      </p:sp>
    </p:spTree>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Requires="p14" p14:dur="1250" advTm="9000">
        <p15:prstTrans prst="pageCurlSingle"/>
      </p:transition>
    </mc:Choice>
    <mc:Fallback>
      <p:transition spd="slow" advTm="9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afterEffect">
                                  <p:stCondLst>
                                    <p:cond delay="0"/>
                                  </p:stCondLst>
                                  <p:iterate type="lt">
                                    <p:tmPct val="10000"/>
                                  </p:iterate>
                                  <p:childTnLst>
                                    <p:set>
                                      <p:cBhvr>
                                        <p:cTn id="6" dur="1" fill="hold">
                                          <p:stCondLst>
                                            <p:cond delay="0"/>
                                          </p:stCondLst>
                                        </p:cTn>
                                        <p:tgtEl>
                                          <p:spTgt spid="28"/>
                                        </p:tgtEl>
                                        <p:attrNameLst>
                                          <p:attrName>style.visibility</p:attrName>
                                        </p:attrNameLst>
                                      </p:cBhvr>
                                      <p:to>
                                        <p:strVal val="visible"/>
                                      </p:to>
                                    </p:set>
                                    <p:anim calcmode="lin" valueType="num">
                                      <p:cBhvr>
                                        <p:cTn id="7" dur="500" fill="hold"/>
                                        <p:tgtEl>
                                          <p:spTgt spid="28"/>
                                        </p:tgtEl>
                                        <p:attrNameLst>
                                          <p:attrName>ppt_w</p:attrName>
                                        </p:attrNameLst>
                                      </p:cBhvr>
                                      <p:tavLst>
                                        <p:tav tm="0">
                                          <p:val>
                                            <p:fltVal val="0"/>
                                          </p:val>
                                        </p:tav>
                                        <p:tav tm="100000">
                                          <p:val>
                                            <p:strVal val="#ppt_w"/>
                                          </p:val>
                                        </p:tav>
                                      </p:tavLst>
                                    </p:anim>
                                    <p:anim calcmode="lin" valueType="num">
                                      <p:cBhvr>
                                        <p:cTn id="8" dur="500" fill="hold"/>
                                        <p:tgtEl>
                                          <p:spTgt spid="28"/>
                                        </p:tgtEl>
                                        <p:attrNameLst>
                                          <p:attrName>ppt_h</p:attrName>
                                        </p:attrNameLst>
                                      </p:cBhvr>
                                      <p:tavLst>
                                        <p:tav tm="0">
                                          <p:val>
                                            <p:fltVal val="0"/>
                                          </p:val>
                                        </p:tav>
                                        <p:tav tm="100000">
                                          <p:val>
                                            <p:strVal val="#ppt_h"/>
                                          </p:val>
                                        </p:tav>
                                      </p:tavLst>
                                    </p:anim>
                                  </p:childTnLst>
                                </p:cTn>
                              </p:par>
                            </p:childTnLst>
                          </p:cTn>
                        </p:par>
                        <p:par>
                          <p:cTn id="9" fill="hold">
                            <p:stCondLst>
                              <p:cond delay="800"/>
                            </p:stCondLst>
                            <p:childTnLst>
                              <p:par>
                                <p:cTn id="10" presetID="23" presetClass="entr" presetSubtype="16" fill="hold" grpId="0" nodeType="afterEffect">
                                  <p:stCondLst>
                                    <p:cond delay="0"/>
                                  </p:stCondLst>
                                  <p:iterate type="lt">
                                    <p:tmPct val="10000"/>
                                  </p:iterate>
                                  <p:childTnLst>
                                    <p:set>
                                      <p:cBhvr>
                                        <p:cTn id="11" dur="1" fill="hold">
                                          <p:stCondLst>
                                            <p:cond delay="0"/>
                                          </p:stCondLst>
                                        </p:cTn>
                                        <p:tgtEl>
                                          <p:spTgt spid="45"/>
                                        </p:tgtEl>
                                        <p:attrNameLst>
                                          <p:attrName>style.visibility</p:attrName>
                                        </p:attrNameLst>
                                      </p:cBhvr>
                                      <p:to>
                                        <p:strVal val="visible"/>
                                      </p:to>
                                    </p:set>
                                    <p:anim calcmode="lin" valueType="num">
                                      <p:cBhvr>
                                        <p:cTn id="12" dur="500" fill="hold"/>
                                        <p:tgtEl>
                                          <p:spTgt spid="45"/>
                                        </p:tgtEl>
                                        <p:attrNameLst>
                                          <p:attrName>ppt_w</p:attrName>
                                        </p:attrNameLst>
                                      </p:cBhvr>
                                      <p:tavLst>
                                        <p:tav tm="0">
                                          <p:val>
                                            <p:fltVal val="0"/>
                                          </p:val>
                                        </p:tav>
                                        <p:tav tm="100000">
                                          <p:val>
                                            <p:strVal val="#ppt_w"/>
                                          </p:val>
                                        </p:tav>
                                      </p:tavLst>
                                    </p:anim>
                                    <p:anim calcmode="lin" valueType="num">
                                      <p:cBhvr>
                                        <p:cTn id="13" dur="500" fill="hold"/>
                                        <p:tgtEl>
                                          <p:spTgt spid="45"/>
                                        </p:tgtEl>
                                        <p:attrNameLst>
                                          <p:attrName>ppt_h</p:attrName>
                                        </p:attrNameLst>
                                      </p:cBhvr>
                                      <p:tavLst>
                                        <p:tav tm="0">
                                          <p:val>
                                            <p:fltVal val="0"/>
                                          </p:val>
                                        </p:tav>
                                        <p:tav tm="100000">
                                          <p:val>
                                            <p:strVal val="#ppt_h"/>
                                          </p:val>
                                        </p:tav>
                                      </p:tavLst>
                                    </p:anim>
                                  </p:childTnLst>
                                </p:cTn>
                              </p:par>
                            </p:childTnLst>
                          </p:cTn>
                        </p:par>
                        <p:par>
                          <p:cTn id="14" fill="hold">
                            <p:stCondLst>
                              <p:cond delay="1400"/>
                            </p:stCondLst>
                            <p:childTnLst>
                              <p:par>
                                <p:cTn id="15" presetID="2" presetClass="entr" presetSubtype="8" fill="hold" nodeType="after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0-#ppt_w/2"/>
                                          </p:val>
                                        </p:tav>
                                        <p:tav tm="100000">
                                          <p:val>
                                            <p:strVal val="#ppt_x"/>
                                          </p:val>
                                        </p:tav>
                                      </p:tavLst>
                                    </p:anim>
                                    <p:anim calcmode="lin" valueType="num">
                                      <p:cBhvr additive="base">
                                        <p:cTn id="18" dur="500" fill="hold"/>
                                        <p:tgtEl>
                                          <p:spTgt spid="10"/>
                                        </p:tgtEl>
                                        <p:attrNameLst>
                                          <p:attrName>ppt_y</p:attrName>
                                        </p:attrNameLst>
                                      </p:cBhvr>
                                      <p:tavLst>
                                        <p:tav tm="0">
                                          <p:val>
                                            <p:strVal val="#ppt_y"/>
                                          </p:val>
                                        </p:tav>
                                        <p:tav tm="100000">
                                          <p:val>
                                            <p:strVal val="#ppt_y"/>
                                          </p:val>
                                        </p:tav>
                                      </p:tavLst>
                                    </p:anim>
                                  </p:childTnLst>
                                </p:cTn>
                              </p:par>
                            </p:childTnLst>
                          </p:cTn>
                        </p:par>
                        <p:par>
                          <p:cTn id="19" fill="hold">
                            <p:stCondLst>
                              <p:cond delay="1900"/>
                            </p:stCondLst>
                            <p:childTnLst>
                              <p:par>
                                <p:cTn id="20" presetID="22" presetClass="entr" presetSubtype="8" fill="hold" nodeType="after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wipe(left)">
                                      <p:cBhvr>
                                        <p:cTn id="22" dur="500"/>
                                        <p:tgtEl>
                                          <p:spTgt spid="29"/>
                                        </p:tgtEl>
                                      </p:cBhvr>
                                    </p:animEffect>
                                  </p:childTnLst>
                                </p:cTn>
                              </p:par>
                            </p:childTnLst>
                          </p:cTn>
                        </p:par>
                        <p:par>
                          <p:cTn id="23" fill="hold">
                            <p:stCondLst>
                              <p:cond delay="2400"/>
                            </p:stCondLst>
                            <p:childTnLst>
                              <p:par>
                                <p:cTn id="24" presetID="23" presetClass="entr" presetSubtype="16" fill="hold" grpId="0" nodeType="afterEffect">
                                  <p:stCondLst>
                                    <p:cond delay="0"/>
                                  </p:stCondLst>
                                  <p:iterate type="lt">
                                    <p:tmPct val="10000"/>
                                  </p:iterate>
                                  <p:childTnLst>
                                    <p:set>
                                      <p:cBhvr>
                                        <p:cTn id="25" dur="1" fill="hold">
                                          <p:stCondLst>
                                            <p:cond delay="0"/>
                                          </p:stCondLst>
                                        </p:cTn>
                                        <p:tgtEl>
                                          <p:spTgt spid="35"/>
                                        </p:tgtEl>
                                        <p:attrNameLst>
                                          <p:attrName>style.visibility</p:attrName>
                                        </p:attrNameLst>
                                      </p:cBhvr>
                                      <p:to>
                                        <p:strVal val="visible"/>
                                      </p:to>
                                    </p:set>
                                    <p:anim calcmode="lin" valueType="num">
                                      <p:cBhvr>
                                        <p:cTn id="26" dur="500" fill="hold"/>
                                        <p:tgtEl>
                                          <p:spTgt spid="35"/>
                                        </p:tgtEl>
                                        <p:attrNameLst>
                                          <p:attrName>ppt_w</p:attrName>
                                        </p:attrNameLst>
                                      </p:cBhvr>
                                      <p:tavLst>
                                        <p:tav tm="0">
                                          <p:val>
                                            <p:fltVal val="0"/>
                                          </p:val>
                                        </p:tav>
                                        <p:tav tm="100000">
                                          <p:val>
                                            <p:strVal val="#ppt_w"/>
                                          </p:val>
                                        </p:tav>
                                      </p:tavLst>
                                    </p:anim>
                                    <p:anim calcmode="lin" valueType="num">
                                      <p:cBhvr>
                                        <p:cTn id="27" dur="500" fill="hold"/>
                                        <p:tgtEl>
                                          <p:spTgt spid="35"/>
                                        </p:tgtEl>
                                        <p:attrNameLst>
                                          <p:attrName>ppt_h</p:attrName>
                                        </p:attrNameLst>
                                      </p:cBhvr>
                                      <p:tavLst>
                                        <p:tav tm="0">
                                          <p:val>
                                            <p:fltVal val="0"/>
                                          </p:val>
                                        </p:tav>
                                        <p:tav tm="100000">
                                          <p:val>
                                            <p:strVal val="#ppt_h"/>
                                          </p:val>
                                        </p:tav>
                                      </p:tavLst>
                                    </p:anim>
                                  </p:childTnLst>
                                </p:cTn>
                              </p:par>
                            </p:childTnLst>
                          </p:cTn>
                        </p:par>
                        <p:par>
                          <p:cTn id="28" fill="hold">
                            <p:stCondLst>
                              <p:cond delay="2950"/>
                            </p:stCondLst>
                            <p:childTnLst>
                              <p:par>
                                <p:cTn id="29" presetID="23" presetClass="entr" presetSubtype="16" fill="hold" grpId="0" nodeType="afterEffect">
                                  <p:stCondLst>
                                    <p:cond delay="0"/>
                                  </p:stCondLst>
                                  <p:iterate type="lt">
                                    <p:tmPct val="10000"/>
                                  </p:iterate>
                                  <p:childTnLst>
                                    <p:set>
                                      <p:cBhvr>
                                        <p:cTn id="30" dur="1" fill="hold">
                                          <p:stCondLst>
                                            <p:cond delay="0"/>
                                          </p:stCondLst>
                                        </p:cTn>
                                        <p:tgtEl>
                                          <p:spTgt spid="33"/>
                                        </p:tgtEl>
                                        <p:attrNameLst>
                                          <p:attrName>style.visibility</p:attrName>
                                        </p:attrNameLst>
                                      </p:cBhvr>
                                      <p:to>
                                        <p:strVal val="visible"/>
                                      </p:to>
                                    </p:set>
                                    <p:anim calcmode="lin" valueType="num">
                                      <p:cBhvr>
                                        <p:cTn id="31" dur="250" fill="hold"/>
                                        <p:tgtEl>
                                          <p:spTgt spid="33"/>
                                        </p:tgtEl>
                                        <p:attrNameLst>
                                          <p:attrName>ppt_w</p:attrName>
                                        </p:attrNameLst>
                                      </p:cBhvr>
                                      <p:tavLst>
                                        <p:tav tm="0">
                                          <p:val>
                                            <p:fltVal val="0"/>
                                          </p:val>
                                        </p:tav>
                                        <p:tav tm="100000">
                                          <p:val>
                                            <p:strVal val="#ppt_w"/>
                                          </p:val>
                                        </p:tav>
                                      </p:tavLst>
                                    </p:anim>
                                    <p:anim calcmode="lin" valueType="num">
                                      <p:cBhvr>
                                        <p:cTn id="32" dur="250" fill="hold"/>
                                        <p:tgtEl>
                                          <p:spTgt spid="33"/>
                                        </p:tgtEl>
                                        <p:attrNameLst>
                                          <p:attrName>ppt_h</p:attrName>
                                        </p:attrNameLst>
                                      </p:cBhvr>
                                      <p:tavLst>
                                        <p:tav tm="0">
                                          <p:val>
                                            <p:fltVal val="0"/>
                                          </p:val>
                                        </p:tav>
                                        <p:tav tm="100000">
                                          <p:val>
                                            <p:strVal val="#ppt_h"/>
                                          </p:val>
                                        </p:tav>
                                      </p:tavLst>
                                    </p:anim>
                                  </p:childTnLst>
                                </p:cTn>
                              </p:par>
                            </p:childTnLst>
                          </p:cTn>
                        </p:par>
                        <p:par>
                          <p:cTn id="33" fill="hold">
                            <p:stCondLst>
                              <p:cond delay="3250"/>
                            </p:stCondLst>
                            <p:childTnLst>
                              <p:par>
                                <p:cTn id="34" presetID="14" presetClass="entr" presetSubtype="10" fill="hold" grpId="0" nodeType="afterEffect">
                                  <p:stCondLst>
                                    <p:cond delay="0"/>
                                  </p:stCondLst>
                                  <p:childTnLst>
                                    <p:set>
                                      <p:cBhvr>
                                        <p:cTn id="35" dur="1" fill="hold">
                                          <p:stCondLst>
                                            <p:cond delay="0"/>
                                          </p:stCondLst>
                                        </p:cTn>
                                        <p:tgtEl>
                                          <p:spTgt spid="34"/>
                                        </p:tgtEl>
                                        <p:attrNameLst>
                                          <p:attrName>style.visibility</p:attrName>
                                        </p:attrNameLst>
                                      </p:cBhvr>
                                      <p:to>
                                        <p:strVal val="visible"/>
                                      </p:to>
                                    </p:set>
                                    <p:animEffect transition="in" filter="randombar(horizontal)">
                                      <p:cBhvr>
                                        <p:cTn id="36" dur="250"/>
                                        <p:tgtEl>
                                          <p:spTgt spid="34"/>
                                        </p:tgtEl>
                                      </p:cBhvr>
                                    </p:animEffect>
                                  </p:childTnLst>
                                </p:cTn>
                              </p:par>
                            </p:childTnLst>
                          </p:cTn>
                        </p:par>
                        <p:par>
                          <p:cTn id="37" fill="hold">
                            <p:stCondLst>
                              <p:cond delay="3500"/>
                            </p:stCondLst>
                            <p:childTnLst>
                              <p:par>
                                <p:cTn id="38" presetID="22" presetClass="entr" presetSubtype="8" fill="hold" nodeType="afterEffect">
                                  <p:stCondLst>
                                    <p:cond delay="0"/>
                                  </p:stCondLst>
                                  <p:childTnLst>
                                    <p:set>
                                      <p:cBhvr>
                                        <p:cTn id="39" dur="1" fill="hold">
                                          <p:stCondLst>
                                            <p:cond delay="0"/>
                                          </p:stCondLst>
                                        </p:cTn>
                                        <p:tgtEl>
                                          <p:spTgt spid="30"/>
                                        </p:tgtEl>
                                        <p:attrNameLst>
                                          <p:attrName>style.visibility</p:attrName>
                                        </p:attrNameLst>
                                      </p:cBhvr>
                                      <p:to>
                                        <p:strVal val="visible"/>
                                      </p:to>
                                    </p:set>
                                    <p:animEffect transition="in" filter="wipe(left)">
                                      <p:cBhvr>
                                        <p:cTn id="40" dur="500"/>
                                        <p:tgtEl>
                                          <p:spTgt spid="30"/>
                                        </p:tgtEl>
                                      </p:cBhvr>
                                    </p:animEffect>
                                  </p:childTnLst>
                                </p:cTn>
                              </p:par>
                            </p:childTnLst>
                          </p:cTn>
                        </p:par>
                        <p:par>
                          <p:cTn id="41" fill="hold">
                            <p:stCondLst>
                              <p:cond delay="4000"/>
                            </p:stCondLst>
                            <p:childTnLst>
                              <p:par>
                                <p:cTn id="42" presetID="23" presetClass="entr" presetSubtype="16" fill="hold" grpId="0" nodeType="afterEffect">
                                  <p:stCondLst>
                                    <p:cond delay="0"/>
                                  </p:stCondLst>
                                  <p:iterate type="lt">
                                    <p:tmPct val="10000"/>
                                  </p:iterate>
                                  <p:childTnLst>
                                    <p:set>
                                      <p:cBhvr>
                                        <p:cTn id="43" dur="1" fill="hold">
                                          <p:stCondLst>
                                            <p:cond delay="0"/>
                                          </p:stCondLst>
                                        </p:cTn>
                                        <p:tgtEl>
                                          <p:spTgt spid="38"/>
                                        </p:tgtEl>
                                        <p:attrNameLst>
                                          <p:attrName>style.visibility</p:attrName>
                                        </p:attrNameLst>
                                      </p:cBhvr>
                                      <p:to>
                                        <p:strVal val="visible"/>
                                      </p:to>
                                    </p:set>
                                    <p:anim calcmode="lin" valueType="num">
                                      <p:cBhvr>
                                        <p:cTn id="44" dur="500" fill="hold"/>
                                        <p:tgtEl>
                                          <p:spTgt spid="38"/>
                                        </p:tgtEl>
                                        <p:attrNameLst>
                                          <p:attrName>ppt_w</p:attrName>
                                        </p:attrNameLst>
                                      </p:cBhvr>
                                      <p:tavLst>
                                        <p:tav tm="0">
                                          <p:val>
                                            <p:fltVal val="0"/>
                                          </p:val>
                                        </p:tav>
                                        <p:tav tm="100000">
                                          <p:val>
                                            <p:strVal val="#ppt_w"/>
                                          </p:val>
                                        </p:tav>
                                      </p:tavLst>
                                    </p:anim>
                                    <p:anim calcmode="lin" valueType="num">
                                      <p:cBhvr>
                                        <p:cTn id="45" dur="500" fill="hold"/>
                                        <p:tgtEl>
                                          <p:spTgt spid="38"/>
                                        </p:tgtEl>
                                        <p:attrNameLst>
                                          <p:attrName>ppt_h</p:attrName>
                                        </p:attrNameLst>
                                      </p:cBhvr>
                                      <p:tavLst>
                                        <p:tav tm="0">
                                          <p:val>
                                            <p:fltVal val="0"/>
                                          </p:val>
                                        </p:tav>
                                        <p:tav tm="100000">
                                          <p:val>
                                            <p:strVal val="#ppt_h"/>
                                          </p:val>
                                        </p:tav>
                                      </p:tavLst>
                                    </p:anim>
                                  </p:childTnLst>
                                </p:cTn>
                              </p:par>
                            </p:childTnLst>
                          </p:cTn>
                        </p:par>
                        <p:par>
                          <p:cTn id="46" fill="hold">
                            <p:stCondLst>
                              <p:cond delay="4550"/>
                            </p:stCondLst>
                            <p:childTnLst>
                              <p:par>
                                <p:cTn id="47" presetID="23" presetClass="entr" presetSubtype="16" fill="hold" grpId="0" nodeType="afterEffect">
                                  <p:stCondLst>
                                    <p:cond delay="0"/>
                                  </p:stCondLst>
                                  <p:iterate type="lt">
                                    <p:tmPct val="10000"/>
                                  </p:iterate>
                                  <p:childTnLst>
                                    <p:set>
                                      <p:cBhvr>
                                        <p:cTn id="48" dur="1" fill="hold">
                                          <p:stCondLst>
                                            <p:cond delay="0"/>
                                          </p:stCondLst>
                                        </p:cTn>
                                        <p:tgtEl>
                                          <p:spTgt spid="36"/>
                                        </p:tgtEl>
                                        <p:attrNameLst>
                                          <p:attrName>style.visibility</p:attrName>
                                        </p:attrNameLst>
                                      </p:cBhvr>
                                      <p:to>
                                        <p:strVal val="visible"/>
                                      </p:to>
                                    </p:set>
                                    <p:anim calcmode="lin" valueType="num">
                                      <p:cBhvr>
                                        <p:cTn id="49" dur="250" fill="hold"/>
                                        <p:tgtEl>
                                          <p:spTgt spid="36"/>
                                        </p:tgtEl>
                                        <p:attrNameLst>
                                          <p:attrName>ppt_w</p:attrName>
                                        </p:attrNameLst>
                                      </p:cBhvr>
                                      <p:tavLst>
                                        <p:tav tm="0">
                                          <p:val>
                                            <p:fltVal val="0"/>
                                          </p:val>
                                        </p:tav>
                                        <p:tav tm="100000">
                                          <p:val>
                                            <p:strVal val="#ppt_w"/>
                                          </p:val>
                                        </p:tav>
                                      </p:tavLst>
                                    </p:anim>
                                    <p:anim calcmode="lin" valueType="num">
                                      <p:cBhvr>
                                        <p:cTn id="50" dur="250" fill="hold"/>
                                        <p:tgtEl>
                                          <p:spTgt spid="36"/>
                                        </p:tgtEl>
                                        <p:attrNameLst>
                                          <p:attrName>ppt_h</p:attrName>
                                        </p:attrNameLst>
                                      </p:cBhvr>
                                      <p:tavLst>
                                        <p:tav tm="0">
                                          <p:val>
                                            <p:fltVal val="0"/>
                                          </p:val>
                                        </p:tav>
                                        <p:tav tm="100000">
                                          <p:val>
                                            <p:strVal val="#ppt_h"/>
                                          </p:val>
                                        </p:tav>
                                      </p:tavLst>
                                    </p:anim>
                                  </p:childTnLst>
                                </p:cTn>
                              </p:par>
                            </p:childTnLst>
                          </p:cTn>
                        </p:par>
                        <p:par>
                          <p:cTn id="51" fill="hold">
                            <p:stCondLst>
                              <p:cond delay="4850"/>
                            </p:stCondLst>
                            <p:childTnLst>
                              <p:par>
                                <p:cTn id="52" presetID="14" presetClass="entr" presetSubtype="10" fill="hold" grpId="0" nodeType="afterEffect">
                                  <p:stCondLst>
                                    <p:cond delay="0"/>
                                  </p:stCondLst>
                                  <p:childTnLst>
                                    <p:set>
                                      <p:cBhvr>
                                        <p:cTn id="53" dur="1" fill="hold">
                                          <p:stCondLst>
                                            <p:cond delay="0"/>
                                          </p:stCondLst>
                                        </p:cTn>
                                        <p:tgtEl>
                                          <p:spTgt spid="37"/>
                                        </p:tgtEl>
                                        <p:attrNameLst>
                                          <p:attrName>style.visibility</p:attrName>
                                        </p:attrNameLst>
                                      </p:cBhvr>
                                      <p:to>
                                        <p:strVal val="visible"/>
                                      </p:to>
                                    </p:set>
                                    <p:animEffect transition="in" filter="randombar(horizontal)">
                                      <p:cBhvr>
                                        <p:cTn id="54" dur="250"/>
                                        <p:tgtEl>
                                          <p:spTgt spid="37"/>
                                        </p:tgtEl>
                                      </p:cBhvr>
                                    </p:animEffect>
                                  </p:childTnLst>
                                </p:cTn>
                              </p:par>
                            </p:childTnLst>
                          </p:cTn>
                        </p:par>
                        <p:par>
                          <p:cTn id="55" fill="hold">
                            <p:stCondLst>
                              <p:cond delay="5100"/>
                            </p:stCondLst>
                            <p:childTnLst>
                              <p:par>
                                <p:cTn id="56" presetID="22" presetClass="entr" presetSubtype="8" fill="hold" nodeType="afterEffect">
                                  <p:stCondLst>
                                    <p:cond delay="0"/>
                                  </p:stCondLst>
                                  <p:childTnLst>
                                    <p:set>
                                      <p:cBhvr>
                                        <p:cTn id="57" dur="1" fill="hold">
                                          <p:stCondLst>
                                            <p:cond delay="0"/>
                                          </p:stCondLst>
                                        </p:cTn>
                                        <p:tgtEl>
                                          <p:spTgt spid="31"/>
                                        </p:tgtEl>
                                        <p:attrNameLst>
                                          <p:attrName>style.visibility</p:attrName>
                                        </p:attrNameLst>
                                      </p:cBhvr>
                                      <p:to>
                                        <p:strVal val="visible"/>
                                      </p:to>
                                    </p:set>
                                    <p:animEffect transition="in" filter="wipe(left)">
                                      <p:cBhvr>
                                        <p:cTn id="58" dur="500"/>
                                        <p:tgtEl>
                                          <p:spTgt spid="31"/>
                                        </p:tgtEl>
                                      </p:cBhvr>
                                    </p:animEffect>
                                  </p:childTnLst>
                                </p:cTn>
                              </p:par>
                            </p:childTnLst>
                          </p:cTn>
                        </p:par>
                        <p:par>
                          <p:cTn id="59" fill="hold">
                            <p:stCondLst>
                              <p:cond delay="5600"/>
                            </p:stCondLst>
                            <p:childTnLst>
                              <p:par>
                                <p:cTn id="60" presetID="23" presetClass="entr" presetSubtype="16" fill="hold" grpId="0" nodeType="afterEffect">
                                  <p:stCondLst>
                                    <p:cond delay="0"/>
                                  </p:stCondLst>
                                  <p:iterate type="lt">
                                    <p:tmPct val="10000"/>
                                  </p:iterate>
                                  <p:childTnLst>
                                    <p:set>
                                      <p:cBhvr>
                                        <p:cTn id="61" dur="1" fill="hold">
                                          <p:stCondLst>
                                            <p:cond delay="0"/>
                                          </p:stCondLst>
                                        </p:cTn>
                                        <p:tgtEl>
                                          <p:spTgt spid="41"/>
                                        </p:tgtEl>
                                        <p:attrNameLst>
                                          <p:attrName>style.visibility</p:attrName>
                                        </p:attrNameLst>
                                      </p:cBhvr>
                                      <p:to>
                                        <p:strVal val="visible"/>
                                      </p:to>
                                    </p:set>
                                    <p:anim calcmode="lin" valueType="num">
                                      <p:cBhvr>
                                        <p:cTn id="62" dur="500" fill="hold"/>
                                        <p:tgtEl>
                                          <p:spTgt spid="41"/>
                                        </p:tgtEl>
                                        <p:attrNameLst>
                                          <p:attrName>ppt_w</p:attrName>
                                        </p:attrNameLst>
                                      </p:cBhvr>
                                      <p:tavLst>
                                        <p:tav tm="0">
                                          <p:val>
                                            <p:fltVal val="0"/>
                                          </p:val>
                                        </p:tav>
                                        <p:tav tm="100000">
                                          <p:val>
                                            <p:strVal val="#ppt_w"/>
                                          </p:val>
                                        </p:tav>
                                      </p:tavLst>
                                    </p:anim>
                                    <p:anim calcmode="lin" valueType="num">
                                      <p:cBhvr>
                                        <p:cTn id="63" dur="500" fill="hold"/>
                                        <p:tgtEl>
                                          <p:spTgt spid="41"/>
                                        </p:tgtEl>
                                        <p:attrNameLst>
                                          <p:attrName>ppt_h</p:attrName>
                                        </p:attrNameLst>
                                      </p:cBhvr>
                                      <p:tavLst>
                                        <p:tav tm="0">
                                          <p:val>
                                            <p:fltVal val="0"/>
                                          </p:val>
                                        </p:tav>
                                        <p:tav tm="100000">
                                          <p:val>
                                            <p:strVal val="#ppt_h"/>
                                          </p:val>
                                        </p:tav>
                                      </p:tavLst>
                                    </p:anim>
                                  </p:childTnLst>
                                </p:cTn>
                              </p:par>
                            </p:childTnLst>
                          </p:cTn>
                        </p:par>
                        <p:par>
                          <p:cTn id="64" fill="hold">
                            <p:stCondLst>
                              <p:cond delay="6150"/>
                            </p:stCondLst>
                            <p:childTnLst>
                              <p:par>
                                <p:cTn id="65" presetID="23" presetClass="entr" presetSubtype="16" fill="hold" grpId="0" nodeType="afterEffect">
                                  <p:stCondLst>
                                    <p:cond delay="0"/>
                                  </p:stCondLst>
                                  <p:iterate type="lt">
                                    <p:tmPct val="10000"/>
                                  </p:iterate>
                                  <p:childTnLst>
                                    <p:set>
                                      <p:cBhvr>
                                        <p:cTn id="66" dur="1" fill="hold">
                                          <p:stCondLst>
                                            <p:cond delay="0"/>
                                          </p:stCondLst>
                                        </p:cTn>
                                        <p:tgtEl>
                                          <p:spTgt spid="39"/>
                                        </p:tgtEl>
                                        <p:attrNameLst>
                                          <p:attrName>style.visibility</p:attrName>
                                        </p:attrNameLst>
                                      </p:cBhvr>
                                      <p:to>
                                        <p:strVal val="visible"/>
                                      </p:to>
                                    </p:set>
                                    <p:anim calcmode="lin" valueType="num">
                                      <p:cBhvr>
                                        <p:cTn id="67" dur="250" fill="hold"/>
                                        <p:tgtEl>
                                          <p:spTgt spid="39"/>
                                        </p:tgtEl>
                                        <p:attrNameLst>
                                          <p:attrName>ppt_w</p:attrName>
                                        </p:attrNameLst>
                                      </p:cBhvr>
                                      <p:tavLst>
                                        <p:tav tm="0">
                                          <p:val>
                                            <p:fltVal val="0"/>
                                          </p:val>
                                        </p:tav>
                                        <p:tav tm="100000">
                                          <p:val>
                                            <p:strVal val="#ppt_w"/>
                                          </p:val>
                                        </p:tav>
                                      </p:tavLst>
                                    </p:anim>
                                    <p:anim calcmode="lin" valueType="num">
                                      <p:cBhvr>
                                        <p:cTn id="68" dur="250" fill="hold"/>
                                        <p:tgtEl>
                                          <p:spTgt spid="39"/>
                                        </p:tgtEl>
                                        <p:attrNameLst>
                                          <p:attrName>ppt_h</p:attrName>
                                        </p:attrNameLst>
                                      </p:cBhvr>
                                      <p:tavLst>
                                        <p:tav tm="0">
                                          <p:val>
                                            <p:fltVal val="0"/>
                                          </p:val>
                                        </p:tav>
                                        <p:tav tm="100000">
                                          <p:val>
                                            <p:strVal val="#ppt_h"/>
                                          </p:val>
                                        </p:tav>
                                      </p:tavLst>
                                    </p:anim>
                                  </p:childTnLst>
                                </p:cTn>
                              </p:par>
                            </p:childTnLst>
                          </p:cTn>
                        </p:par>
                        <p:par>
                          <p:cTn id="69" fill="hold">
                            <p:stCondLst>
                              <p:cond delay="6450"/>
                            </p:stCondLst>
                            <p:childTnLst>
                              <p:par>
                                <p:cTn id="70" presetID="14" presetClass="entr" presetSubtype="10" fill="hold" grpId="0" nodeType="afterEffect">
                                  <p:stCondLst>
                                    <p:cond delay="0"/>
                                  </p:stCondLst>
                                  <p:childTnLst>
                                    <p:set>
                                      <p:cBhvr>
                                        <p:cTn id="71" dur="1" fill="hold">
                                          <p:stCondLst>
                                            <p:cond delay="0"/>
                                          </p:stCondLst>
                                        </p:cTn>
                                        <p:tgtEl>
                                          <p:spTgt spid="40"/>
                                        </p:tgtEl>
                                        <p:attrNameLst>
                                          <p:attrName>style.visibility</p:attrName>
                                        </p:attrNameLst>
                                      </p:cBhvr>
                                      <p:to>
                                        <p:strVal val="visible"/>
                                      </p:to>
                                    </p:set>
                                    <p:animEffect transition="in" filter="randombar(horizontal)">
                                      <p:cBhvr>
                                        <p:cTn id="72" dur="250"/>
                                        <p:tgtEl>
                                          <p:spTgt spid="40"/>
                                        </p:tgtEl>
                                      </p:cBhvr>
                                    </p:animEffect>
                                  </p:childTnLst>
                                </p:cTn>
                              </p:par>
                            </p:childTnLst>
                          </p:cTn>
                        </p:par>
                        <p:par>
                          <p:cTn id="73" fill="hold">
                            <p:stCondLst>
                              <p:cond delay="6700"/>
                            </p:stCondLst>
                            <p:childTnLst>
                              <p:par>
                                <p:cTn id="74" presetID="22" presetClass="entr" presetSubtype="8" fill="hold" nodeType="afterEffect">
                                  <p:stCondLst>
                                    <p:cond delay="0"/>
                                  </p:stCondLst>
                                  <p:childTnLst>
                                    <p:set>
                                      <p:cBhvr>
                                        <p:cTn id="75" dur="1" fill="hold">
                                          <p:stCondLst>
                                            <p:cond delay="0"/>
                                          </p:stCondLst>
                                        </p:cTn>
                                        <p:tgtEl>
                                          <p:spTgt spid="32"/>
                                        </p:tgtEl>
                                        <p:attrNameLst>
                                          <p:attrName>style.visibility</p:attrName>
                                        </p:attrNameLst>
                                      </p:cBhvr>
                                      <p:to>
                                        <p:strVal val="visible"/>
                                      </p:to>
                                    </p:set>
                                    <p:animEffect transition="in" filter="wipe(left)">
                                      <p:cBhvr>
                                        <p:cTn id="76" dur="500"/>
                                        <p:tgtEl>
                                          <p:spTgt spid="32"/>
                                        </p:tgtEl>
                                      </p:cBhvr>
                                    </p:animEffect>
                                  </p:childTnLst>
                                </p:cTn>
                              </p:par>
                            </p:childTnLst>
                          </p:cTn>
                        </p:par>
                        <p:par>
                          <p:cTn id="77" fill="hold">
                            <p:stCondLst>
                              <p:cond delay="7200"/>
                            </p:stCondLst>
                            <p:childTnLst>
                              <p:par>
                                <p:cTn id="78" presetID="23" presetClass="entr" presetSubtype="16" fill="hold" grpId="0" nodeType="afterEffect">
                                  <p:stCondLst>
                                    <p:cond delay="0"/>
                                  </p:stCondLst>
                                  <p:iterate type="lt">
                                    <p:tmPct val="10000"/>
                                  </p:iterate>
                                  <p:childTnLst>
                                    <p:set>
                                      <p:cBhvr>
                                        <p:cTn id="79" dur="1" fill="hold">
                                          <p:stCondLst>
                                            <p:cond delay="0"/>
                                          </p:stCondLst>
                                        </p:cTn>
                                        <p:tgtEl>
                                          <p:spTgt spid="44"/>
                                        </p:tgtEl>
                                        <p:attrNameLst>
                                          <p:attrName>style.visibility</p:attrName>
                                        </p:attrNameLst>
                                      </p:cBhvr>
                                      <p:to>
                                        <p:strVal val="visible"/>
                                      </p:to>
                                    </p:set>
                                    <p:anim calcmode="lin" valueType="num">
                                      <p:cBhvr>
                                        <p:cTn id="80" dur="500" fill="hold"/>
                                        <p:tgtEl>
                                          <p:spTgt spid="44"/>
                                        </p:tgtEl>
                                        <p:attrNameLst>
                                          <p:attrName>ppt_w</p:attrName>
                                        </p:attrNameLst>
                                      </p:cBhvr>
                                      <p:tavLst>
                                        <p:tav tm="0">
                                          <p:val>
                                            <p:fltVal val="0"/>
                                          </p:val>
                                        </p:tav>
                                        <p:tav tm="100000">
                                          <p:val>
                                            <p:strVal val="#ppt_w"/>
                                          </p:val>
                                        </p:tav>
                                      </p:tavLst>
                                    </p:anim>
                                    <p:anim calcmode="lin" valueType="num">
                                      <p:cBhvr>
                                        <p:cTn id="81" dur="500" fill="hold"/>
                                        <p:tgtEl>
                                          <p:spTgt spid="44"/>
                                        </p:tgtEl>
                                        <p:attrNameLst>
                                          <p:attrName>ppt_h</p:attrName>
                                        </p:attrNameLst>
                                      </p:cBhvr>
                                      <p:tavLst>
                                        <p:tav tm="0">
                                          <p:val>
                                            <p:fltVal val="0"/>
                                          </p:val>
                                        </p:tav>
                                        <p:tav tm="100000">
                                          <p:val>
                                            <p:strVal val="#ppt_h"/>
                                          </p:val>
                                        </p:tav>
                                      </p:tavLst>
                                    </p:anim>
                                  </p:childTnLst>
                                </p:cTn>
                              </p:par>
                            </p:childTnLst>
                          </p:cTn>
                        </p:par>
                        <p:par>
                          <p:cTn id="82" fill="hold">
                            <p:stCondLst>
                              <p:cond delay="7750"/>
                            </p:stCondLst>
                            <p:childTnLst>
                              <p:par>
                                <p:cTn id="83" presetID="23" presetClass="entr" presetSubtype="16" fill="hold" grpId="0" nodeType="afterEffect">
                                  <p:stCondLst>
                                    <p:cond delay="0"/>
                                  </p:stCondLst>
                                  <p:iterate type="lt">
                                    <p:tmPct val="10000"/>
                                  </p:iterate>
                                  <p:childTnLst>
                                    <p:set>
                                      <p:cBhvr>
                                        <p:cTn id="84" dur="1" fill="hold">
                                          <p:stCondLst>
                                            <p:cond delay="0"/>
                                          </p:stCondLst>
                                        </p:cTn>
                                        <p:tgtEl>
                                          <p:spTgt spid="42"/>
                                        </p:tgtEl>
                                        <p:attrNameLst>
                                          <p:attrName>style.visibility</p:attrName>
                                        </p:attrNameLst>
                                      </p:cBhvr>
                                      <p:to>
                                        <p:strVal val="visible"/>
                                      </p:to>
                                    </p:set>
                                    <p:anim calcmode="lin" valueType="num">
                                      <p:cBhvr>
                                        <p:cTn id="85" dur="250" fill="hold"/>
                                        <p:tgtEl>
                                          <p:spTgt spid="42"/>
                                        </p:tgtEl>
                                        <p:attrNameLst>
                                          <p:attrName>ppt_w</p:attrName>
                                        </p:attrNameLst>
                                      </p:cBhvr>
                                      <p:tavLst>
                                        <p:tav tm="0">
                                          <p:val>
                                            <p:fltVal val="0"/>
                                          </p:val>
                                        </p:tav>
                                        <p:tav tm="100000">
                                          <p:val>
                                            <p:strVal val="#ppt_w"/>
                                          </p:val>
                                        </p:tav>
                                      </p:tavLst>
                                    </p:anim>
                                    <p:anim calcmode="lin" valueType="num">
                                      <p:cBhvr>
                                        <p:cTn id="86" dur="250" fill="hold"/>
                                        <p:tgtEl>
                                          <p:spTgt spid="42"/>
                                        </p:tgtEl>
                                        <p:attrNameLst>
                                          <p:attrName>ppt_h</p:attrName>
                                        </p:attrNameLst>
                                      </p:cBhvr>
                                      <p:tavLst>
                                        <p:tav tm="0">
                                          <p:val>
                                            <p:fltVal val="0"/>
                                          </p:val>
                                        </p:tav>
                                        <p:tav tm="100000">
                                          <p:val>
                                            <p:strVal val="#ppt_h"/>
                                          </p:val>
                                        </p:tav>
                                      </p:tavLst>
                                    </p:anim>
                                  </p:childTnLst>
                                </p:cTn>
                              </p:par>
                            </p:childTnLst>
                          </p:cTn>
                        </p:par>
                        <p:par>
                          <p:cTn id="87" fill="hold">
                            <p:stCondLst>
                              <p:cond delay="8050"/>
                            </p:stCondLst>
                            <p:childTnLst>
                              <p:par>
                                <p:cTn id="88" presetID="14" presetClass="entr" presetSubtype="10" fill="hold" grpId="0" nodeType="afterEffect">
                                  <p:stCondLst>
                                    <p:cond delay="0"/>
                                  </p:stCondLst>
                                  <p:childTnLst>
                                    <p:set>
                                      <p:cBhvr>
                                        <p:cTn id="89" dur="1" fill="hold">
                                          <p:stCondLst>
                                            <p:cond delay="0"/>
                                          </p:stCondLst>
                                        </p:cTn>
                                        <p:tgtEl>
                                          <p:spTgt spid="43"/>
                                        </p:tgtEl>
                                        <p:attrNameLst>
                                          <p:attrName>style.visibility</p:attrName>
                                        </p:attrNameLst>
                                      </p:cBhvr>
                                      <p:to>
                                        <p:strVal val="visible"/>
                                      </p:to>
                                    </p:set>
                                    <p:animEffect transition="in" filter="randombar(horizontal)">
                                      <p:cBhvr>
                                        <p:cTn id="90" dur="25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33" grpId="0" bldLvl="0" animBg="1"/>
      <p:bldP spid="34" grpId="0"/>
      <p:bldP spid="35" grpId="0"/>
      <p:bldP spid="36" grpId="0" bldLvl="0" animBg="1"/>
      <p:bldP spid="37" grpId="0"/>
      <p:bldP spid="38" grpId="0"/>
      <p:bldP spid="39" grpId="0" bldLvl="0" animBg="1"/>
      <p:bldP spid="40" grpId="0"/>
      <p:bldP spid="41" grpId="0"/>
      <p:bldP spid="42" grpId="0" bldLvl="0" animBg="1"/>
      <p:bldP spid="43" grpId="0"/>
      <p:bldP spid="44" grpId="0"/>
      <p:bldP spid="45" grpId="0" bldLvl="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17"/>
          <p:cNvSpPr>
            <a:spLocks noChangeArrowheads="1"/>
          </p:cNvSpPr>
          <p:nvPr/>
        </p:nvSpPr>
        <p:spPr bwMode="auto">
          <a:xfrm>
            <a:off x="7381090" y="1500174"/>
            <a:ext cx="4165600" cy="982662"/>
          </a:xfrm>
          <a:prstGeom prst="rect">
            <a:avLst/>
          </a:prstGeom>
          <a:solidFill>
            <a:schemeClr val="tx1">
              <a:lumMod val="50000"/>
              <a:lumOff val="50000"/>
            </a:schemeClr>
          </a:solidFill>
          <a:ln>
            <a:noFill/>
          </a:ln>
          <a:effectLst>
            <a:outerShdw blurRad="152400" dist="63500" dir="2700000" sx="101000" sy="101000" algn="tl"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sym typeface="宋体" panose="02010600030101010101" pitchFamily="2" charset="-122"/>
            </a:endParaRPr>
          </a:p>
        </p:txBody>
      </p:sp>
      <p:sp>
        <p:nvSpPr>
          <p:cNvPr id="10" name="矩形 18"/>
          <p:cNvSpPr>
            <a:spLocks noChangeArrowheads="1"/>
          </p:cNvSpPr>
          <p:nvPr/>
        </p:nvSpPr>
        <p:spPr bwMode="auto">
          <a:xfrm>
            <a:off x="7391400" y="2732088"/>
            <a:ext cx="4165600" cy="982662"/>
          </a:xfrm>
          <a:prstGeom prst="rect">
            <a:avLst/>
          </a:prstGeom>
          <a:solidFill>
            <a:schemeClr val="tx1">
              <a:lumMod val="50000"/>
              <a:lumOff val="50000"/>
            </a:schemeClr>
          </a:solidFill>
          <a:ln>
            <a:noFill/>
          </a:ln>
          <a:effectLst>
            <a:outerShdw blurRad="152400" dist="63500" dir="2700000" sx="101000" sy="101000" algn="tl"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sym typeface="宋体" panose="02010600030101010101" pitchFamily="2" charset="-122"/>
            </a:endParaRPr>
          </a:p>
        </p:txBody>
      </p:sp>
      <p:sp>
        <p:nvSpPr>
          <p:cNvPr id="11" name="矩形 19"/>
          <p:cNvSpPr>
            <a:spLocks noChangeArrowheads="1"/>
          </p:cNvSpPr>
          <p:nvPr/>
        </p:nvSpPr>
        <p:spPr bwMode="auto">
          <a:xfrm>
            <a:off x="7391400" y="3954463"/>
            <a:ext cx="4165600" cy="982662"/>
          </a:xfrm>
          <a:prstGeom prst="rect">
            <a:avLst/>
          </a:prstGeom>
          <a:solidFill>
            <a:schemeClr val="tx1">
              <a:lumMod val="50000"/>
              <a:lumOff val="50000"/>
            </a:schemeClr>
          </a:solidFill>
          <a:ln>
            <a:noFill/>
          </a:ln>
          <a:effectLst>
            <a:outerShdw blurRad="152400" dist="63500" dir="2700000" sx="101000" sy="101000" algn="tl"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sym typeface="宋体" panose="02010600030101010101" pitchFamily="2" charset="-122"/>
            </a:endParaRPr>
          </a:p>
        </p:txBody>
      </p:sp>
      <p:sp>
        <p:nvSpPr>
          <p:cNvPr id="12" name="矩形 20"/>
          <p:cNvSpPr>
            <a:spLocks noChangeArrowheads="1"/>
          </p:cNvSpPr>
          <p:nvPr/>
        </p:nvSpPr>
        <p:spPr bwMode="auto">
          <a:xfrm>
            <a:off x="7391400" y="5175250"/>
            <a:ext cx="4165600" cy="982663"/>
          </a:xfrm>
          <a:prstGeom prst="rect">
            <a:avLst/>
          </a:prstGeom>
          <a:solidFill>
            <a:schemeClr val="tx1">
              <a:lumMod val="50000"/>
              <a:lumOff val="50000"/>
            </a:schemeClr>
          </a:solidFill>
          <a:ln>
            <a:noFill/>
          </a:ln>
          <a:effectLst>
            <a:outerShdw blurRad="152400" dist="63500" dir="2700000" sx="101000" sy="101000" algn="tl"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sym typeface="宋体" panose="02010600030101010101" pitchFamily="2" charset="-122"/>
            </a:endParaRPr>
          </a:p>
        </p:txBody>
      </p:sp>
      <p:grpSp>
        <p:nvGrpSpPr>
          <p:cNvPr id="5" name="组合 24"/>
          <p:cNvGrpSpPr/>
          <p:nvPr/>
        </p:nvGrpSpPr>
        <p:grpSpPr>
          <a:xfrm>
            <a:off x="6129338" y="2732088"/>
            <a:ext cx="982662" cy="982662"/>
            <a:chOff x="6129338" y="2732088"/>
            <a:chExt cx="982662" cy="982662"/>
          </a:xfrm>
          <a:solidFill>
            <a:schemeClr val="tx1">
              <a:lumMod val="50000"/>
              <a:lumOff val="50000"/>
            </a:schemeClr>
          </a:solidFill>
        </p:grpSpPr>
        <p:sp>
          <p:nvSpPr>
            <p:cNvPr id="6" name="矩形 14"/>
            <p:cNvSpPr>
              <a:spLocks noChangeArrowheads="1"/>
            </p:cNvSpPr>
            <p:nvPr/>
          </p:nvSpPr>
          <p:spPr bwMode="auto">
            <a:xfrm>
              <a:off x="6129338" y="2732088"/>
              <a:ext cx="982662" cy="982662"/>
            </a:xfrm>
            <a:prstGeom prst="rect">
              <a:avLst/>
            </a:prstGeom>
            <a:grpFill/>
            <a:ln>
              <a:noFill/>
            </a:ln>
          </p:spPr>
          <p:txBody>
            <a:bodyPr anchor="ctr"/>
            <a:lstStyle/>
            <a:p>
              <a:pPr algn="ctr"/>
              <a:endParaRPr lang="zh-CN" altLang="en-US">
                <a:solidFill>
                  <a:srgbClr val="FFFFFF"/>
                </a:solidFill>
                <a:latin typeface="宋体" panose="02010600030101010101" pitchFamily="2" charset="-122"/>
                <a:sym typeface="宋体" panose="02010600030101010101" pitchFamily="2" charset="-122"/>
              </a:endParaRPr>
            </a:p>
          </p:txBody>
        </p:sp>
        <p:pic>
          <p:nvPicPr>
            <p:cNvPr id="14" name="图片 22"/>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6308725" y="2901950"/>
              <a:ext cx="623888" cy="623888"/>
            </a:xfrm>
            <a:prstGeom prst="rect">
              <a:avLst/>
            </a:prstGeom>
            <a:grp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grpSp>
        <p:nvGrpSpPr>
          <p:cNvPr id="13" name="组合 25"/>
          <p:cNvGrpSpPr/>
          <p:nvPr/>
        </p:nvGrpSpPr>
        <p:grpSpPr>
          <a:xfrm>
            <a:off x="6129338" y="3954463"/>
            <a:ext cx="982662" cy="982662"/>
            <a:chOff x="6129338" y="3954463"/>
            <a:chExt cx="982662" cy="982662"/>
          </a:xfrm>
          <a:solidFill>
            <a:schemeClr val="tx1">
              <a:lumMod val="50000"/>
              <a:lumOff val="50000"/>
            </a:schemeClr>
          </a:solidFill>
        </p:grpSpPr>
        <p:sp>
          <p:nvSpPr>
            <p:cNvPr id="7" name="矩形 15"/>
            <p:cNvSpPr>
              <a:spLocks noChangeArrowheads="1"/>
            </p:cNvSpPr>
            <p:nvPr/>
          </p:nvSpPr>
          <p:spPr bwMode="auto">
            <a:xfrm>
              <a:off x="6129338" y="3954463"/>
              <a:ext cx="982662" cy="982662"/>
            </a:xfrm>
            <a:prstGeom prst="rect">
              <a:avLst/>
            </a:prstGeom>
            <a:grpFill/>
            <a:ln>
              <a:noFill/>
            </a:ln>
          </p:spPr>
          <p:txBody>
            <a:bodyPr anchor="ctr"/>
            <a:lstStyle/>
            <a:p>
              <a:pPr algn="ctr"/>
              <a:endParaRPr lang="zh-CN" altLang="en-US">
                <a:solidFill>
                  <a:srgbClr val="FFFFFF"/>
                </a:solidFill>
                <a:latin typeface="宋体" panose="02010600030101010101" pitchFamily="2" charset="-122"/>
                <a:sym typeface="宋体" panose="02010600030101010101" pitchFamily="2" charset="-122"/>
              </a:endParaRPr>
            </a:p>
          </p:txBody>
        </p:sp>
        <p:pic>
          <p:nvPicPr>
            <p:cNvPr id="15" name="图片 23"/>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6326188" y="4194175"/>
              <a:ext cx="587375" cy="422275"/>
            </a:xfrm>
            <a:prstGeom prst="rect">
              <a:avLst/>
            </a:prstGeom>
            <a:grp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grpSp>
        <p:nvGrpSpPr>
          <p:cNvPr id="17" name="组合 26"/>
          <p:cNvGrpSpPr/>
          <p:nvPr/>
        </p:nvGrpSpPr>
        <p:grpSpPr>
          <a:xfrm>
            <a:off x="6129338" y="5175250"/>
            <a:ext cx="982662" cy="982663"/>
            <a:chOff x="6129338" y="5175250"/>
            <a:chExt cx="982662" cy="982663"/>
          </a:xfrm>
          <a:solidFill>
            <a:schemeClr val="tx1">
              <a:lumMod val="50000"/>
              <a:lumOff val="50000"/>
            </a:schemeClr>
          </a:solidFill>
        </p:grpSpPr>
        <p:sp>
          <p:nvSpPr>
            <p:cNvPr id="8" name="矩形 16"/>
            <p:cNvSpPr>
              <a:spLocks noChangeArrowheads="1"/>
            </p:cNvSpPr>
            <p:nvPr/>
          </p:nvSpPr>
          <p:spPr bwMode="auto">
            <a:xfrm>
              <a:off x="6129338" y="5175250"/>
              <a:ext cx="982662" cy="982663"/>
            </a:xfrm>
            <a:prstGeom prst="rect">
              <a:avLst/>
            </a:prstGeom>
            <a:grpFill/>
            <a:ln>
              <a:noFill/>
            </a:ln>
          </p:spPr>
          <p:txBody>
            <a:bodyPr anchor="ctr"/>
            <a:lstStyle/>
            <a:p>
              <a:pPr algn="ctr"/>
              <a:endParaRPr lang="zh-CN" altLang="en-US">
                <a:solidFill>
                  <a:srgbClr val="FFFFFF"/>
                </a:solidFill>
                <a:latin typeface="宋体" panose="02010600030101010101" pitchFamily="2" charset="-122"/>
                <a:sym typeface="宋体" panose="02010600030101010101" pitchFamily="2" charset="-122"/>
              </a:endParaRPr>
            </a:p>
          </p:txBody>
        </p:sp>
        <p:pic>
          <p:nvPicPr>
            <p:cNvPr id="16" name="图片 24"/>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6397625" y="5416550"/>
              <a:ext cx="511175" cy="500063"/>
            </a:xfrm>
            <a:prstGeom prst="rect">
              <a:avLst/>
            </a:prstGeom>
            <a:grp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22" name="矩形 21"/>
          <p:cNvSpPr/>
          <p:nvPr/>
        </p:nvSpPr>
        <p:spPr>
          <a:xfrm>
            <a:off x="7631062" y="1500174"/>
            <a:ext cx="2213198" cy="400110"/>
          </a:xfrm>
          <a:prstGeom prst="rect">
            <a:avLst/>
          </a:prstGeom>
        </p:spPr>
        <p:txBody>
          <a:bodyPr wrap="square">
            <a:spAutoFit/>
          </a:bodyPr>
          <a:lstStyle/>
          <a:p>
            <a:pPr lvl="0"/>
            <a:r>
              <a:rPr lang="zh-CN" altLang="en-US" sz="2000" b="1" dirty="0" smtClean="0">
                <a:solidFill>
                  <a:schemeClr val="bg1"/>
                </a:solidFill>
                <a:latin typeface="微软雅黑" panose="020B0503020204020204" pitchFamily="34" charset="-122"/>
                <a:ea typeface="微软雅黑" panose="020B0503020204020204" pitchFamily="34" charset="-122"/>
              </a:rPr>
              <a:t>着装要求：</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23" name="矩形 22"/>
          <p:cNvSpPr/>
          <p:nvPr/>
        </p:nvSpPr>
        <p:spPr>
          <a:xfrm>
            <a:off x="7660752" y="1857364"/>
            <a:ext cx="3828878" cy="575094"/>
          </a:xfrm>
          <a:prstGeom prst="rect">
            <a:avLst/>
          </a:prstGeom>
        </p:spPr>
        <p:txBody>
          <a:bodyPr wrap="square">
            <a:spAutoFit/>
          </a:bodyPr>
          <a:lstStyle/>
          <a:p>
            <a:pPr>
              <a:lnSpc>
                <a:spcPct val="120000"/>
              </a:lnSpc>
            </a:pPr>
            <a:r>
              <a:rPr lang="zh-CN" altLang="en-US" sz="1400" b="1" dirty="0" smtClean="0">
                <a:solidFill>
                  <a:srgbClr val="002060"/>
                </a:solidFill>
                <a:latin typeface="张海山锐线体2.0" panose="02000000000000000000" pitchFamily="2" charset="-122"/>
                <a:ea typeface="张海山锐线体2.0" panose="02000000000000000000" pitchFamily="2" charset="-122"/>
              </a:rPr>
              <a:t>站姿端正，着公司配发的统一工作制服。不留长指甲、不留胡须、不化浓妆、不戴首饰。</a:t>
            </a:r>
            <a:endParaRPr lang="zh-CN" altLang="en-US" sz="1400" b="1" dirty="0">
              <a:solidFill>
                <a:srgbClr val="002060"/>
              </a:solidFill>
              <a:latin typeface="张海山锐线体2.0" panose="02000000000000000000" pitchFamily="2" charset="-122"/>
              <a:ea typeface="张海山锐线体2.0" panose="02000000000000000000" pitchFamily="2" charset="-122"/>
            </a:endParaRPr>
          </a:p>
        </p:txBody>
      </p:sp>
      <p:sp>
        <p:nvSpPr>
          <p:cNvPr id="28" name="矩形 27"/>
          <p:cNvSpPr/>
          <p:nvPr/>
        </p:nvSpPr>
        <p:spPr>
          <a:xfrm>
            <a:off x="7637064" y="2714620"/>
            <a:ext cx="2213198" cy="400110"/>
          </a:xfrm>
          <a:prstGeom prst="rect">
            <a:avLst/>
          </a:prstGeom>
        </p:spPr>
        <p:txBody>
          <a:bodyPr wrap="square">
            <a:spAutoFit/>
          </a:bodyPr>
          <a:lstStyle/>
          <a:p>
            <a:pPr lvl="0"/>
            <a:r>
              <a:rPr lang="zh-CN" altLang="en-US" sz="2000" b="1" dirty="0" smtClean="0">
                <a:solidFill>
                  <a:schemeClr val="bg1"/>
                </a:solidFill>
                <a:latin typeface="微软雅黑" panose="020B0503020204020204" pitchFamily="34" charset="-122"/>
                <a:ea typeface="微软雅黑" panose="020B0503020204020204" pitchFamily="34" charset="-122"/>
              </a:rPr>
              <a:t>昨日工作总结：</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29" name="矩形 28"/>
          <p:cNvSpPr/>
          <p:nvPr/>
        </p:nvSpPr>
        <p:spPr>
          <a:xfrm>
            <a:off x="7666754" y="3071810"/>
            <a:ext cx="3828878" cy="607089"/>
          </a:xfrm>
          <a:prstGeom prst="rect">
            <a:avLst/>
          </a:prstGeom>
        </p:spPr>
        <p:txBody>
          <a:bodyPr wrap="square">
            <a:spAutoFit/>
          </a:bodyPr>
          <a:lstStyle/>
          <a:p>
            <a:pPr>
              <a:lnSpc>
                <a:spcPct val="120000"/>
              </a:lnSpc>
            </a:pPr>
            <a:r>
              <a:rPr lang="zh-CN" altLang="en-US" sz="1400" b="1" dirty="0" smtClean="0">
                <a:solidFill>
                  <a:srgbClr val="002060"/>
                </a:solidFill>
                <a:latin typeface="张海山锐线体2.0" panose="02000000000000000000" pitchFamily="2" charset="-122"/>
                <a:ea typeface="张海山锐线体2.0" panose="02000000000000000000" pitchFamily="2" charset="-122"/>
              </a:rPr>
              <a:t>把昨天门店工作失误与不足指出来，责任人是谁，处理结果</a:t>
            </a:r>
            <a:r>
              <a:rPr lang="zh-CN" altLang="en-US" sz="1600" b="1" dirty="0" smtClean="0">
                <a:solidFill>
                  <a:srgbClr val="002060"/>
                </a:solidFill>
                <a:latin typeface="张海山锐线体2.0" panose="02000000000000000000" pitchFamily="2" charset="-122"/>
                <a:ea typeface="张海山锐线体2.0" panose="02000000000000000000" pitchFamily="2" charset="-122"/>
              </a:rPr>
              <a:t>。</a:t>
            </a:r>
            <a:endParaRPr lang="zh-CN" altLang="en-US" sz="1600" b="1" dirty="0">
              <a:solidFill>
                <a:srgbClr val="002060"/>
              </a:solidFill>
              <a:latin typeface="张海山锐线体2.0" panose="02000000000000000000" pitchFamily="2" charset="-122"/>
              <a:ea typeface="张海山锐线体2.0" panose="02000000000000000000" pitchFamily="2" charset="-122"/>
            </a:endParaRPr>
          </a:p>
        </p:txBody>
      </p:sp>
      <p:sp>
        <p:nvSpPr>
          <p:cNvPr id="30" name="矩形 29"/>
          <p:cNvSpPr/>
          <p:nvPr/>
        </p:nvSpPr>
        <p:spPr>
          <a:xfrm>
            <a:off x="7607374" y="3929066"/>
            <a:ext cx="2213198" cy="400110"/>
          </a:xfrm>
          <a:prstGeom prst="rect">
            <a:avLst/>
          </a:prstGeom>
        </p:spPr>
        <p:txBody>
          <a:bodyPr wrap="square">
            <a:spAutoFit/>
          </a:bodyPr>
          <a:lstStyle/>
          <a:p>
            <a:pPr lvl="0"/>
            <a:r>
              <a:rPr lang="zh-CN" altLang="en-US" sz="2000" b="1" dirty="0" smtClean="0">
                <a:solidFill>
                  <a:schemeClr val="bg1"/>
                </a:solidFill>
                <a:latin typeface="微软雅黑" panose="020B0503020204020204" pitchFamily="34" charset="-122"/>
                <a:ea typeface="微软雅黑" panose="020B0503020204020204" pitchFamily="34" charset="-122"/>
              </a:rPr>
              <a:t>今日工作部署：</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31" name="矩形 30"/>
          <p:cNvSpPr/>
          <p:nvPr/>
        </p:nvSpPr>
        <p:spPr>
          <a:xfrm>
            <a:off x="7637064" y="4354104"/>
            <a:ext cx="3828878" cy="575094"/>
          </a:xfrm>
          <a:prstGeom prst="rect">
            <a:avLst/>
          </a:prstGeom>
        </p:spPr>
        <p:txBody>
          <a:bodyPr wrap="square">
            <a:spAutoFit/>
          </a:bodyPr>
          <a:lstStyle/>
          <a:p>
            <a:pPr>
              <a:lnSpc>
                <a:spcPct val="120000"/>
              </a:lnSpc>
            </a:pPr>
            <a:r>
              <a:rPr lang="zh-CN" altLang="en-US" sz="1400" b="1" dirty="0" smtClean="0">
                <a:solidFill>
                  <a:srgbClr val="002060"/>
                </a:solidFill>
                <a:latin typeface="张海山锐线体2.0" panose="02000000000000000000" pitchFamily="2" charset="-122"/>
                <a:ea typeface="张海山锐线体2.0" panose="02000000000000000000" pitchFamily="2" charset="-122"/>
              </a:rPr>
              <a:t>根据昨天工作总结，布置今日工作任务，落实到责任人，完成时间、执行标准</a:t>
            </a:r>
            <a:r>
              <a:rPr lang="zh-CN" altLang="en-US" sz="1400" dirty="0" smtClean="0">
                <a:solidFill>
                  <a:srgbClr val="002060"/>
                </a:solidFill>
                <a:latin typeface="张海山锐线体2.0" panose="02000000000000000000" pitchFamily="2" charset="-122"/>
                <a:ea typeface="张海山锐线体2.0" panose="02000000000000000000" pitchFamily="2" charset="-122"/>
              </a:rPr>
              <a:t>。</a:t>
            </a:r>
            <a:endParaRPr lang="zh-CN" altLang="en-US" sz="1400" dirty="0">
              <a:solidFill>
                <a:srgbClr val="002060"/>
              </a:solidFill>
              <a:latin typeface="张海山锐线体2.0" panose="02000000000000000000" pitchFamily="2" charset="-122"/>
              <a:ea typeface="张海山锐线体2.0" panose="02000000000000000000" pitchFamily="2" charset="-122"/>
            </a:endParaRPr>
          </a:p>
        </p:txBody>
      </p:sp>
      <p:sp>
        <p:nvSpPr>
          <p:cNvPr id="32" name="矩形 31"/>
          <p:cNvSpPr/>
          <p:nvPr/>
        </p:nvSpPr>
        <p:spPr>
          <a:xfrm>
            <a:off x="7666754" y="5143512"/>
            <a:ext cx="2714732" cy="400110"/>
          </a:xfrm>
          <a:prstGeom prst="rect">
            <a:avLst/>
          </a:prstGeom>
        </p:spPr>
        <p:txBody>
          <a:bodyPr wrap="square">
            <a:spAutoFit/>
          </a:bodyPr>
          <a:lstStyle/>
          <a:p>
            <a:pPr lvl="0"/>
            <a:r>
              <a:rPr lang="zh-CN" altLang="en-US" sz="2000" b="1" dirty="0" smtClean="0">
                <a:solidFill>
                  <a:schemeClr val="bg1"/>
                </a:solidFill>
                <a:latin typeface="微软雅黑" panose="020B0503020204020204" pitchFamily="34" charset="-122"/>
                <a:ea typeface="微软雅黑" panose="020B0503020204020204" pitchFamily="34" charset="-122"/>
              </a:rPr>
              <a:t>奖励表彰与过失处罚</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33" name="矩形 32"/>
          <p:cNvSpPr/>
          <p:nvPr/>
        </p:nvSpPr>
        <p:spPr>
          <a:xfrm>
            <a:off x="7696444" y="5572140"/>
            <a:ext cx="3828878" cy="575094"/>
          </a:xfrm>
          <a:prstGeom prst="rect">
            <a:avLst/>
          </a:prstGeom>
        </p:spPr>
        <p:txBody>
          <a:bodyPr wrap="square">
            <a:spAutoFit/>
          </a:bodyPr>
          <a:lstStyle/>
          <a:p>
            <a:pPr>
              <a:lnSpc>
                <a:spcPct val="120000"/>
              </a:lnSpc>
            </a:pPr>
            <a:r>
              <a:rPr lang="zh-CN" altLang="en-US" sz="1400" b="1" dirty="0" smtClean="0">
                <a:solidFill>
                  <a:srgbClr val="002060"/>
                </a:solidFill>
                <a:latin typeface="张海山锐线体2.0" panose="02000000000000000000" pitchFamily="2" charset="-122"/>
                <a:ea typeface="张海山锐线体2.0" panose="02000000000000000000" pitchFamily="2" charset="-122"/>
              </a:rPr>
              <a:t>对工作表现好的员工进行奖励表彰，以资鼓励，过失处罚，告知大家引以为戒。</a:t>
            </a:r>
            <a:endParaRPr lang="zh-CN" altLang="en-US" sz="1400" b="1" dirty="0">
              <a:solidFill>
                <a:srgbClr val="002060"/>
              </a:solidFill>
              <a:latin typeface="张海山锐线体2.0" panose="02000000000000000000" pitchFamily="2" charset="-122"/>
              <a:ea typeface="张海山锐线体2.0" panose="02000000000000000000" pitchFamily="2" charset="-122"/>
            </a:endParaRPr>
          </a:p>
        </p:txBody>
      </p:sp>
      <p:grpSp>
        <p:nvGrpSpPr>
          <p:cNvPr id="18" name="组合 33"/>
          <p:cNvGrpSpPr/>
          <p:nvPr/>
        </p:nvGrpSpPr>
        <p:grpSpPr>
          <a:xfrm>
            <a:off x="6129338" y="1509713"/>
            <a:ext cx="982662" cy="982662"/>
            <a:chOff x="6129338" y="1509713"/>
            <a:chExt cx="982662" cy="982662"/>
          </a:xfrm>
          <a:solidFill>
            <a:schemeClr val="tx1">
              <a:lumMod val="50000"/>
              <a:lumOff val="50000"/>
            </a:schemeClr>
          </a:solidFill>
        </p:grpSpPr>
        <p:sp>
          <p:nvSpPr>
            <p:cNvPr id="35" name="矩形 13"/>
            <p:cNvSpPr>
              <a:spLocks noChangeArrowheads="1"/>
            </p:cNvSpPr>
            <p:nvPr/>
          </p:nvSpPr>
          <p:spPr bwMode="auto">
            <a:xfrm>
              <a:off x="6129338" y="1509713"/>
              <a:ext cx="982662" cy="982662"/>
            </a:xfrm>
            <a:prstGeom prst="rect">
              <a:avLst/>
            </a:prstGeom>
            <a:grpFill/>
            <a:ln>
              <a:noFill/>
            </a:ln>
          </p:spPr>
          <p:txBody>
            <a:bodyPr anchor="ctr"/>
            <a:lstStyle/>
            <a:p>
              <a:pPr algn="ctr"/>
              <a:endParaRPr lang="zh-CN" altLang="en-US">
                <a:solidFill>
                  <a:srgbClr val="FFFFFF"/>
                </a:solidFill>
                <a:latin typeface="宋体" panose="02010600030101010101" pitchFamily="2" charset="-122"/>
                <a:sym typeface="宋体" panose="02010600030101010101" pitchFamily="2" charset="-122"/>
              </a:endParaRPr>
            </a:p>
          </p:txBody>
        </p:sp>
        <p:pic>
          <p:nvPicPr>
            <p:cNvPr id="36" name="图片 21"/>
            <p:cNvPicPr>
              <a:picLocks noChangeAspect="1" noChangeArrowheads="1"/>
            </p:cNvPicPr>
            <p:nvPr/>
          </p:nvPicPr>
          <p:blipFill>
            <a:blip r:embed="rId6" cstate="print">
              <a:extLst>
                <a:ext uri="{28A0092B-C50C-407E-A947-70E740481C1C}">
                  <a14:useLocalDpi xmlns:a14="http://schemas.microsoft.com/office/drawing/2010/main" xmlns="" val="0"/>
                </a:ext>
              </a:extLst>
            </a:blip>
            <a:srcRect/>
            <a:stretch>
              <a:fillRect/>
            </a:stretch>
          </p:blipFill>
          <p:spPr bwMode="auto">
            <a:xfrm>
              <a:off x="6388100" y="1677988"/>
              <a:ext cx="485775" cy="608012"/>
            </a:xfrm>
            <a:prstGeom prst="rect">
              <a:avLst/>
            </a:prstGeom>
            <a:grp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37" name="矩形 36"/>
          <p:cNvSpPr/>
          <p:nvPr/>
        </p:nvSpPr>
        <p:spPr>
          <a:xfrm>
            <a:off x="0" y="445023"/>
            <a:ext cx="1198662" cy="504056"/>
          </a:xfrm>
          <a:prstGeom prst="rect">
            <a:avLst/>
          </a:prstGeom>
          <a:solidFill>
            <a:schemeClr val="accent1"/>
          </a:solidFill>
          <a:ln>
            <a:noFill/>
          </a:ln>
          <a:effectLst>
            <a:outerShdw blurRad="152400" dist="63500" dir="2700000" sx="101000" sy="101000" algn="tl"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smtClean="0">
                <a:solidFill>
                  <a:srgbClr val="FFC000"/>
                </a:solidFill>
              </a:rPr>
              <a:t>王贵仁</a:t>
            </a:r>
            <a:endParaRPr lang="zh-CN" altLang="en-US" b="1" dirty="0">
              <a:solidFill>
                <a:srgbClr val="FFC000"/>
              </a:solidFill>
            </a:endParaRPr>
          </a:p>
        </p:txBody>
      </p:sp>
      <p:sp>
        <p:nvSpPr>
          <p:cNvPr id="38" name="矩形 37"/>
          <p:cNvSpPr/>
          <p:nvPr/>
        </p:nvSpPr>
        <p:spPr>
          <a:xfrm>
            <a:off x="1342678" y="445023"/>
            <a:ext cx="144016" cy="504056"/>
          </a:xfrm>
          <a:prstGeom prst="rect">
            <a:avLst/>
          </a:prstGeom>
          <a:solidFill>
            <a:schemeClr val="accent1"/>
          </a:solidFill>
          <a:ln>
            <a:noFill/>
          </a:ln>
          <a:effectLst>
            <a:outerShdw blurRad="152400" dist="63500" dir="2700000" sx="101000" sy="101000" algn="tl"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文本框 3"/>
          <p:cNvSpPr txBox="1"/>
          <p:nvPr/>
        </p:nvSpPr>
        <p:spPr>
          <a:xfrm>
            <a:off x="1630680" y="404495"/>
            <a:ext cx="3750146" cy="584775"/>
          </a:xfrm>
          <a:prstGeom prst="rect">
            <a:avLst/>
          </a:prstGeom>
          <a:noFill/>
          <a:ln>
            <a:solidFill>
              <a:schemeClr val="accent1"/>
            </a:solidFill>
          </a:ln>
          <a:effectLst/>
        </p:spPr>
        <p:txBody>
          <a:bodyPr wrap="square" rtlCol="0">
            <a:spAutoFit/>
          </a:bodyPr>
          <a:lstStyle>
            <a:defPPr>
              <a:defRPr lang="zh-CN"/>
            </a:defPPr>
            <a:lvl1pPr algn="ctr">
              <a:defRPr sz="3200" b="1">
                <a:gradFill flip="none" rotWithShape="1">
                  <a:gsLst>
                    <a:gs pos="100000">
                      <a:srgbClr val="04B5EC"/>
                    </a:gs>
                    <a:gs pos="23000">
                      <a:srgbClr val="00C88A"/>
                    </a:gs>
                  </a:gsLst>
                  <a:lin ang="0" scaled="1"/>
                  <a:tileRect/>
                </a:gradFill>
                <a:latin typeface="微软雅黑" panose="020B0503020204020204" pitchFamily="34" charset="-122"/>
                <a:ea typeface="微软雅黑" panose="020B0503020204020204" pitchFamily="34" charset="-122"/>
              </a:defRPr>
            </a:lvl1pPr>
          </a:lstStyle>
          <a:p>
            <a:pPr algn="dist"/>
            <a:r>
              <a:rPr lang="zh-CN" altLang="en-US" dirty="0" smtClean="0">
                <a:solidFill>
                  <a:schemeClr val="accent1">
                    <a:lumMod val="75000"/>
                  </a:schemeClr>
                </a:solidFill>
              </a:rPr>
              <a:t>门店晨会标准</a:t>
            </a:r>
            <a:endParaRPr lang="zh-CN" altLang="en-US" dirty="0">
              <a:solidFill>
                <a:schemeClr val="accent1">
                  <a:lumMod val="75000"/>
                </a:schemeClr>
              </a:solidFill>
            </a:endParaRPr>
          </a:p>
        </p:txBody>
      </p:sp>
      <p:pic>
        <p:nvPicPr>
          <p:cNvPr id="39" name="图片 38" descr="微信图片_20181017102956.jpg"/>
          <p:cNvPicPr>
            <a:picLocks noChangeAspect="1"/>
          </p:cNvPicPr>
          <p:nvPr/>
        </p:nvPicPr>
        <p:blipFill>
          <a:blip r:embed="rId7"/>
          <a:stretch>
            <a:fillRect/>
          </a:stretch>
        </p:blipFill>
        <p:spPr>
          <a:xfrm>
            <a:off x="808794" y="1500174"/>
            <a:ext cx="5072098" cy="2143116"/>
          </a:xfrm>
          <a:prstGeom prst="rect">
            <a:avLst/>
          </a:prstGeom>
        </p:spPr>
      </p:pic>
      <p:pic>
        <p:nvPicPr>
          <p:cNvPr id="40" name="图片 39" descr="微信图片_20181017103016.jpg"/>
          <p:cNvPicPr>
            <a:picLocks noChangeAspect="1"/>
          </p:cNvPicPr>
          <p:nvPr/>
        </p:nvPicPr>
        <p:blipFill>
          <a:blip r:embed="rId8" cstate="print"/>
          <a:stretch>
            <a:fillRect/>
          </a:stretch>
        </p:blipFill>
        <p:spPr>
          <a:xfrm>
            <a:off x="737356" y="3714752"/>
            <a:ext cx="1714494" cy="2500330"/>
          </a:xfrm>
          <a:prstGeom prst="rect">
            <a:avLst/>
          </a:prstGeom>
        </p:spPr>
      </p:pic>
      <p:pic>
        <p:nvPicPr>
          <p:cNvPr id="41" name="图片 40" descr="微信图片_20181017103033.jpg"/>
          <p:cNvPicPr>
            <a:picLocks noChangeAspect="1"/>
          </p:cNvPicPr>
          <p:nvPr/>
        </p:nvPicPr>
        <p:blipFill>
          <a:blip r:embed="rId9"/>
          <a:stretch>
            <a:fillRect/>
          </a:stretch>
        </p:blipFill>
        <p:spPr>
          <a:xfrm>
            <a:off x="2523306" y="3714752"/>
            <a:ext cx="3286116" cy="2464587"/>
          </a:xfrm>
          <a:prstGeom prst="rect">
            <a:avLst/>
          </a:prstGeom>
        </p:spPr>
      </p:pic>
    </p:spTree>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Requires="p14" p14:dur="1250" advTm="7000">
        <p15:prstTrans prst="airplane"/>
      </p:transition>
    </mc:Choice>
    <mc:Fallback>
      <p:transition spd="slow" advTm="7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afterEffect">
                                  <p:stCondLst>
                                    <p:cond delay="0"/>
                                  </p:stCondLst>
                                  <p:iterate type="lt">
                                    <p:tmPct val="10000"/>
                                  </p:iterate>
                                  <p:childTnLst>
                                    <p:set>
                                      <p:cBhvr>
                                        <p:cTn id="6" dur="1" fill="hold">
                                          <p:stCondLst>
                                            <p:cond delay="0"/>
                                          </p:stCondLst>
                                        </p:cTn>
                                        <p:tgtEl>
                                          <p:spTgt spid="34"/>
                                        </p:tgtEl>
                                        <p:attrNameLst>
                                          <p:attrName>style.visibility</p:attrName>
                                        </p:attrNameLst>
                                      </p:cBhvr>
                                      <p:to>
                                        <p:strVal val="visible"/>
                                      </p:to>
                                    </p:set>
                                    <p:anim calcmode="lin" valueType="num">
                                      <p:cBhvr>
                                        <p:cTn id="7" dur="500" fill="hold"/>
                                        <p:tgtEl>
                                          <p:spTgt spid="34"/>
                                        </p:tgtEl>
                                        <p:attrNameLst>
                                          <p:attrName>ppt_w</p:attrName>
                                        </p:attrNameLst>
                                      </p:cBhvr>
                                      <p:tavLst>
                                        <p:tav tm="0">
                                          <p:val>
                                            <p:fltVal val="0"/>
                                          </p:val>
                                        </p:tav>
                                        <p:tav tm="100000">
                                          <p:val>
                                            <p:strVal val="#ppt_w"/>
                                          </p:val>
                                        </p:tav>
                                      </p:tavLst>
                                    </p:anim>
                                    <p:anim calcmode="lin" valueType="num">
                                      <p:cBhvr>
                                        <p:cTn id="8" dur="500" fill="hold"/>
                                        <p:tgtEl>
                                          <p:spTgt spid="34"/>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nodeType="clickEffect">
                                  <p:stCondLst>
                                    <p:cond delay="0"/>
                                  </p:stCondLst>
                                  <p:childTnLst>
                                    <p:set>
                                      <p:cBhvr>
                                        <p:cTn id="12" dur="1" fill="hold">
                                          <p:stCondLst>
                                            <p:cond delay="0"/>
                                          </p:stCondLst>
                                        </p:cTn>
                                        <p:tgtEl>
                                          <p:spTgt spid="39"/>
                                        </p:tgtEl>
                                        <p:attrNameLst>
                                          <p:attrName>style.visibility</p:attrName>
                                        </p:attrNameLst>
                                      </p:cBhvr>
                                      <p:to>
                                        <p:strVal val="visible"/>
                                      </p:to>
                                    </p:set>
                                    <p:animEffect transition="in" filter="blinds(horizontal)">
                                      <p:cBhvr>
                                        <p:cTn id="13" dur="500"/>
                                        <p:tgtEl>
                                          <p:spTgt spid="39"/>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nodeType="clickEffect">
                                  <p:stCondLst>
                                    <p:cond delay="0"/>
                                  </p:stCondLst>
                                  <p:childTnLst>
                                    <p:set>
                                      <p:cBhvr>
                                        <p:cTn id="17" dur="1" fill="hold">
                                          <p:stCondLst>
                                            <p:cond delay="0"/>
                                          </p:stCondLst>
                                        </p:cTn>
                                        <p:tgtEl>
                                          <p:spTgt spid="40"/>
                                        </p:tgtEl>
                                        <p:attrNameLst>
                                          <p:attrName>style.visibility</p:attrName>
                                        </p:attrNameLst>
                                      </p:cBhvr>
                                      <p:to>
                                        <p:strVal val="visible"/>
                                      </p:to>
                                    </p:set>
                                    <p:animEffect transition="in" filter="blinds(horizontal)">
                                      <p:cBhvr>
                                        <p:cTn id="18" dur="500"/>
                                        <p:tgtEl>
                                          <p:spTgt spid="40"/>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nodeType="clickEffect">
                                  <p:stCondLst>
                                    <p:cond delay="0"/>
                                  </p:stCondLst>
                                  <p:childTnLst>
                                    <p:set>
                                      <p:cBhvr>
                                        <p:cTn id="22" dur="1" fill="hold">
                                          <p:stCondLst>
                                            <p:cond delay="0"/>
                                          </p:stCondLst>
                                        </p:cTn>
                                        <p:tgtEl>
                                          <p:spTgt spid="41"/>
                                        </p:tgtEl>
                                        <p:attrNameLst>
                                          <p:attrName>style.visibility</p:attrName>
                                        </p:attrNameLst>
                                      </p:cBhvr>
                                      <p:to>
                                        <p:strVal val="visible"/>
                                      </p:to>
                                    </p:set>
                                    <p:animEffect transition="in" filter="blinds(horizontal)">
                                      <p:cBhvr>
                                        <p:cTn id="23" dur="500"/>
                                        <p:tgtEl>
                                          <p:spTgt spid="41"/>
                                        </p:tgtEl>
                                      </p:cBhvr>
                                    </p:animEffect>
                                  </p:childTnLst>
                                </p:cTn>
                              </p:par>
                            </p:childTnLst>
                          </p:cTn>
                        </p:par>
                        <p:par>
                          <p:cTn id="24" fill="hold">
                            <p:stCondLst>
                              <p:cond delay="500"/>
                            </p:stCondLst>
                            <p:childTnLst>
                              <p:par>
                                <p:cTn id="25" presetID="49" presetClass="entr" presetSubtype="0" decel="100000" fill="hold" nodeType="afterEffect">
                                  <p:stCondLst>
                                    <p:cond delay="0"/>
                                  </p:stCondLst>
                                  <p:childTnLst>
                                    <p:set>
                                      <p:cBhvr>
                                        <p:cTn id="26" dur="1" fill="hold">
                                          <p:stCondLst>
                                            <p:cond delay="0"/>
                                          </p:stCondLst>
                                        </p:cTn>
                                        <p:tgtEl>
                                          <p:spTgt spid="18"/>
                                        </p:tgtEl>
                                        <p:attrNameLst>
                                          <p:attrName>style.visibility</p:attrName>
                                        </p:attrNameLst>
                                      </p:cBhvr>
                                      <p:to>
                                        <p:strVal val="visible"/>
                                      </p:to>
                                    </p:set>
                                    <p:anim calcmode="lin" valueType="num">
                                      <p:cBhvr>
                                        <p:cTn id="27" dur="500" fill="hold"/>
                                        <p:tgtEl>
                                          <p:spTgt spid="18"/>
                                        </p:tgtEl>
                                        <p:attrNameLst>
                                          <p:attrName>ppt_w</p:attrName>
                                        </p:attrNameLst>
                                      </p:cBhvr>
                                      <p:tavLst>
                                        <p:tav tm="0">
                                          <p:val>
                                            <p:fltVal val="0"/>
                                          </p:val>
                                        </p:tav>
                                        <p:tav tm="100000">
                                          <p:val>
                                            <p:strVal val="#ppt_w"/>
                                          </p:val>
                                        </p:tav>
                                      </p:tavLst>
                                    </p:anim>
                                    <p:anim calcmode="lin" valueType="num">
                                      <p:cBhvr>
                                        <p:cTn id="28" dur="500" fill="hold"/>
                                        <p:tgtEl>
                                          <p:spTgt spid="18"/>
                                        </p:tgtEl>
                                        <p:attrNameLst>
                                          <p:attrName>ppt_h</p:attrName>
                                        </p:attrNameLst>
                                      </p:cBhvr>
                                      <p:tavLst>
                                        <p:tav tm="0">
                                          <p:val>
                                            <p:fltVal val="0"/>
                                          </p:val>
                                        </p:tav>
                                        <p:tav tm="100000">
                                          <p:val>
                                            <p:strVal val="#ppt_h"/>
                                          </p:val>
                                        </p:tav>
                                      </p:tavLst>
                                    </p:anim>
                                    <p:anim calcmode="lin" valueType="num">
                                      <p:cBhvr>
                                        <p:cTn id="29" dur="500" fill="hold"/>
                                        <p:tgtEl>
                                          <p:spTgt spid="18"/>
                                        </p:tgtEl>
                                        <p:attrNameLst>
                                          <p:attrName>style.rotation</p:attrName>
                                        </p:attrNameLst>
                                      </p:cBhvr>
                                      <p:tavLst>
                                        <p:tav tm="0">
                                          <p:val>
                                            <p:fltVal val="360"/>
                                          </p:val>
                                        </p:tav>
                                        <p:tav tm="100000">
                                          <p:val>
                                            <p:fltVal val="0"/>
                                          </p:val>
                                        </p:tav>
                                      </p:tavLst>
                                    </p:anim>
                                    <p:animEffect transition="in" filter="fade">
                                      <p:cBhvr>
                                        <p:cTn id="30" dur="500"/>
                                        <p:tgtEl>
                                          <p:spTgt spid="18"/>
                                        </p:tgtEl>
                                      </p:cBhvr>
                                    </p:animEffect>
                                  </p:childTnLst>
                                </p:cTn>
                              </p:par>
                            </p:childTnLst>
                          </p:cTn>
                        </p:par>
                        <p:par>
                          <p:cTn id="31" fill="hold">
                            <p:stCondLst>
                              <p:cond delay="1000"/>
                            </p:stCondLst>
                            <p:childTnLst>
                              <p:par>
                                <p:cTn id="32" presetID="2" presetClass="entr" presetSubtype="4" fill="hold" grpId="0" nodeType="afterEffect">
                                  <p:stCondLst>
                                    <p:cond delay="0"/>
                                  </p:stCondLst>
                                  <p:childTnLst>
                                    <p:set>
                                      <p:cBhvr>
                                        <p:cTn id="33" dur="1" fill="hold">
                                          <p:stCondLst>
                                            <p:cond delay="0"/>
                                          </p:stCondLst>
                                        </p:cTn>
                                        <p:tgtEl>
                                          <p:spTgt spid="9"/>
                                        </p:tgtEl>
                                        <p:attrNameLst>
                                          <p:attrName>style.visibility</p:attrName>
                                        </p:attrNameLst>
                                      </p:cBhvr>
                                      <p:to>
                                        <p:strVal val="visible"/>
                                      </p:to>
                                    </p:set>
                                    <p:anim calcmode="lin" valueType="num">
                                      <p:cBhvr additive="base">
                                        <p:cTn id="34" dur="250" fill="hold"/>
                                        <p:tgtEl>
                                          <p:spTgt spid="9"/>
                                        </p:tgtEl>
                                        <p:attrNameLst>
                                          <p:attrName>ppt_x</p:attrName>
                                        </p:attrNameLst>
                                      </p:cBhvr>
                                      <p:tavLst>
                                        <p:tav tm="0">
                                          <p:val>
                                            <p:strVal val="#ppt_x"/>
                                          </p:val>
                                        </p:tav>
                                        <p:tav tm="100000">
                                          <p:val>
                                            <p:strVal val="#ppt_x"/>
                                          </p:val>
                                        </p:tav>
                                      </p:tavLst>
                                    </p:anim>
                                    <p:anim calcmode="lin" valueType="num">
                                      <p:cBhvr additive="base">
                                        <p:cTn id="35" dur="250" fill="hold"/>
                                        <p:tgtEl>
                                          <p:spTgt spid="9"/>
                                        </p:tgtEl>
                                        <p:attrNameLst>
                                          <p:attrName>ppt_y</p:attrName>
                                        </p:attrNameLst>
                                      </p:cBhvr>
                                      <p:tavLst>
                                        <p:tav tm="0">
                                          <p:val>
                                            <p:strVal val="1+#ppt_h/2"/>
                                          </p:val>
                                        </p:tav>
                                        <p:tav tm="100000">
                                          <p:val>
                                            <p:strVal val="#ppt_y"/>
                                          </p:val>
                                        </p:tav>
                                      </p:tavLst>
                                    </p:anim>
                                  </p:childTnLst>
                                </p:cTn>
                              </p:par>
                            </p:childTnLst>
                          </p:cTn>
                        </p:par>
                        <p:par>
                          <p:cTn id="36" fill="hold">
                            <p:stCondLst>
                              <p:cond delay="1250"/>
                            </p:stCondLst>
                            <p:childTnLst>
                              <p:par>
                                <p:cTn id="37" presetID="23" presetClass="entr" presetSubtype="16" fill="hold" grpId="0" nodeType="afterEffect">
                                  <p:stCondLst>
                                    <p:cond delay="0"/>
                                  </p:stCondLst>
                                  <p:iterate type="lt">
                                    <p:tmPct val="10000"/>
                                  </p:iterate>
                                  <p:childTnLst>
                                    <p:set>
                                      <p:cBhvr>
                                        <p:cTn id="38" dur="1" fill="hold">
                                          <p:stCondLst>
                                            <p:cond delay="0"/>
                                          </p:stCondLst>
                                        </p:cTn>
                                        <p:tgtEl>
                                          <p:spTgt spid="22"/>
                                        </p:tgtEl>
                                        <p:attrNameLst>
                                          <p:attrName>style.visibility</p:attrName>
                                        </p:attrNameLst>
                                      </p:cBhvr>
                                      <p:to>
                                        <p:strVal val="visible"/>
                                      </p:to>
                                    </p:set>
                                    <p:anim calcmode="lin" valueType="num">
                                      <p:cBhvr>
                                        <p:cTn id="39" dur="250" fill="hold"/>
                                        <p:tgtEl>
                                          <p:spTgt spid="22"/>
                                        </p:tgtEl>
                                        <p:attrNameLst>
                                          <p:attrName>ppt_w</p:attrName>
                                        </p:attrNameLst>
                                      </p:cBhvr>
                                      <p:tavLst>
                                        <p:tav tm="0">
                                          <p:val>
                                            <p:fltVal val="0"/>
                                          </p:val>
                                        </p:tav>
                                        <p:tav tm="100000">
                                          <p:val>
                                            <p:strVal val="#ppt_w"/>
                                          </p:val>
                                        </p:tav>
                                      </p:tavLst>
                                    </p:anim>
                                    <p:anim calcmode="lin" valueType="num">
                                      <p:cBhvr>
                                        <p:cTn id="40" dur="250" fill="hold"/>
                                        <p:tgtEl>
                                          <p:spTgt spid="22"/>
                                        </p:tgtEl>
                                        <p:attrNameLst>
                                          <p:attrName>ppt_h</p:attrName>
                                        </p:attrNameLst>
                                      </p:cBhvr>
                                      <p:tavLst>
                                        <p:tav tm="0">
                                          <p:val>
                                            <p:fltVal val="0"/>
                                          </p:val>
                                        </p:tav>
                                        <p:tav tm="100000">
                                          <p:val>
                                            <p:strVal val="#ppt_h"/>
                                          </p:val>
                                        </p:tav>
                                      </p:tavLst>
                                    </p:anim>
                                  </p:childTnLst>
                                </p:cTn>
                              </p:par>
                            </p:childTnLst>
                          </p:cTn>
                        </p:par>
                        <p:par>
                          <p:cTn id="41" fill="hold">
                            <p:stCondLst>
                              <p:cond delay="1600"/>
                            </p:stCondLst>
                            <p:childTnLst>
                              <p:par>
                                <p:cTn id="42" presetID="14" presetClass="entr" presetSubtype="10" fill="hold" grpId="0" nodeType="afterEffect">
                                  <p:stCondLst>
                                    <p:cond delay="0"/>
                                  </p:stCondLst>
                                  <p:childTnLst>
                                    <p:set>
                                      <p:cBhvr>
                                        <p:cTn id="43" dur="1" fill="hold">
                                          <p:stCondLst>
                                            <p:cond delay="0"/>
                                          </p:stCondLst>
                                        </p:cTn>
                                        <p:tgtEl>
                                          <p:spTgt spid="23"/>
                                        </p:tgtEl>
                                        <p:attrNameLst>
                                          <p:attrName>style.visibility</p:attrName>
                                        </p:attrNameLst>
                                      </p:cBhvr>
                                      <p:to>
                                        <p:strVal val="visible"/>
                                      </p:to>
                                    </p:set>
                                    <p:animEffect transition="in" filter="randombar(horizontal)">
                                      <p:cBhvr>
                                        <p:cTn id="44" dur="250"/>
                                        <p:tgtEl>
                                          <p:spTgt spid="23"/>
                                        </p:tgtEl>
                                      </p:cBhvr>
                                    </p:animEffect>
                                  </p:childTnLst>
                                </p:cTn>
                              </p:par>
                            </p:childTnLst>
                          </p:cTn>
                        </p:par>
                        <p:par>
                          <p:cTn id="45" fill="hold">
                            <p:stCondLst>
                              <p:cond delay="1850"/>
                            </p:stCondLst>
                            <p:childTnLst>
                              <p:par>
                                <p:cTn id="46" presetID="49" presetClass="entr" presetSubtype="0" decel="100000" fill="hold" nodeType="afterEffect">
                                  <p:stCondLst>
                                    <p:cond delay="0"/>
                                  </p:stCondLst>
                                  <p:childTnLst>
                                    <p:set>
                                      <p:cBhvr>
                                        <p:cTn id="47" dur="1" fill="hold">
                                          <p:stCondLst>
                                            <p:cond delay="0"/>
                                          </p:stCondLst>
                                        </p:cTn>
                                        <p:tgtEl>
                                          <p:spTgt spid="5"/>
                                        </p:tgtEl>
                                        <p:attrNameLst>
                                          <p:attrName>style.visibility</p:attrName>
                                        </p:attrNameLst>
                                      </p:cBhvr>
                                      <p:to>
                                        <p:strVal val="visible"/>
                                      </p:to>
                                    </p:set>
                                    <p:anim calcmode="lin" valueType="num">
                                      <p:cBhvr>
                                        <p:cTn id="48" dur="500" fill="hold"/>
                                        <p:tgtEl>
                                          <p:spTgt spid="5"/>
                                        </p:tgtEl>
                                        <p:attrNameLst>
                                          <p:attrName>ppt_w</p:attrName>
                                        </p:attrNameLst>
                                      </p:cBhvr>
                                      <p:tavLst>
                                        <p:tav tm="0">
                                          <p:val>
                                            <p:fltVal val="0"/>
                                          </p:val>
                                        </p:tav>
                                        <p:tav tm="100000">
                                          <p:val>
                                            <p:strVal val="#ppt_w"/>
                                          </p:val>
                                        </p:tav>
                                      </p:tavLst>
                                    </p:anim>
                                    <p:anim calcmode="lin" valueType="num">
                                      <p:cBhvr>
                                        <p:cTn id="49" dur="500" fill="hold"/>
                                        <p:tgtEl>
                                          <p:spTgt spid="5"/>
                                        </p:tgtEl>
                                        <p:attrNameLst>
                                          <p:attrName>ppt_h</p:attrName>
                                        </p:attrNameLst>
                                      </p:cBhvr>
                                      <p:tavLst>
                                        <p:tav tm="0">
                                          <p:val>
                                            <p:fltVal val="0"/>
                                          </p:val>
                                        </p:tav>
                                        <p:tav tm="100000">
                                          <p:val>
                                            <p:strVal val="#ppt_h"/>
                                          </p:val>
                                        </p:tav>
                                      </p:tavLst>
                                    </p:anim>
                                    <p:anim calcmode="lin" valueType="num">
                                      <p:cBhvr>
                                        <p:cTn id="50" dur="500" fill="hold"/>
                                        <p:tgtEl>
                                          <p:spTgt spid="5"/>
                                        </p:tgtEl>
                                        <p:attrNameLst>
                                          <p:attrName>style.rotation</p:attrName>
                                        </p:attrNameLst>
                                      </p:cBhvr>
                                      <p:tavLst>
                                        <p:tav tm="0">
                                          <p:val>
                                            <p:fltVal val="360"/>
                                          </p:val>
                                        </p:tav>
                                        <p:tav tm="100000">
                                          <p:val>
                                            <p:fltVal val="0"/>
                                          </p:val>
                                        </p:tav>
                                      </p:tavLst>
                                    </p:anim>
                                    <p:animEffect transition="in" filter="fade">
                                      <p:cBhvr>
                                        <p:cTn id="51" dur="500"/>
                                        <p:tgtEl>
                                          <p:spTgt spid="5"/>
                                        </p:tgtEl>
                                      </p:cBhvr>
                                    </p:animEffect>
                                  </p:childTnLst>
                                </p:cTn>
                              </p:par>
                            </p:childTnLst>
                          </p:cTn>
                        </p:par>
                        <p:par>
                          <p:cTn id="52" fill="hold">
                            <p:stCondLst>
                              <p:cond delay="2350"/>
                            </p:stCondLst>
                            <p:childTnLst>
                              <p:par>
                                <p:cTn id="53" presetID="2" presetClass="entr" presetSubtype="4" fill="hold" grpId="0" nodeType="afterEffect">
                                  <p:stCondLst>
                                    <p:cond delay="0"/>
                                  </p:stCondLst>
                                  <p:childTnLst>
                                    <p:set>
                                      <p:cBhvr>
                                        <p:cTn id="54" dur="1" fill="hold">
                                          <p:stCondLst>
                                            <p:cond delay="0"/>
                                          </p:stCondLst>
                                        </p:cTn>
                                        <p:tgtEl>
                                          <p:spTgt spid="10"/>
                                        </p:tgtEl>
                                        <p:attrNameLst>
                                          <p:attrName>style.visibility</p:attrName>
                                        </p:attrNameLst>
                                      </p:cBhvr>
                                      <p:to>
                                        <p:strVal val="visible"/>
                                      </p:to>
                                    </p:set>
                                    <p:anim calcmode="lin" valueType="num">
                                      <p:cBhvr additive="base">
                                        <p:cTn id="55" dur="250" fill="hold"/>
                                        <p:tgtEl>
                                          <p:spTgt spid="10"/>
                                        </p:tgtEl>
                                        <p:attrNameLst>
                                          <p:attrName>ppt_x</p:attrName>
                                        </p:attrNameLst>
                                      </p:cBhvr>
                                      <p:tavLst>
                                        <p:tav tm="0">
                                          <p:val>
                                            <p:strVal val="#ppt_x"/>
                                          </p:val>
                                        </p:tav>
                                        <p:tav tm="100000">
                                          <p:val>
                                            <p:strVal val="#ppt_x"/>
                                          </p:val>
                                        </p:tav>
                                      </p:tavLst>
                                    </p:anim>
                                    <p:anim calcmode="lin" valueType="num">
                                      <p:cBhvr additive="base">
                                        <p:cTn id="56" dur="250" fill="hold"/>
                                        <p:tgtEl>
                                          <p:spTgt spid="10"/>
                                        </p:tgtEl>
                                        <p:attrNameLst>
                                          <p:attrName>ppt_y</p:attrName>
                                        </p:attrNameLst>
                                      </p:cBhvr>
                                      <p:tavLst>
                                        <p:tav tm="0">
                                          <p:val>
                                            <p:strVal val="1+#ppt_h/2"/>
                                          </p:val>
                                        </p:tav>
                                        <p:tav tm="100000">
                                          <p:val>
                                            <p:strVal val="#ppt_y"/>
                                          </p:val>
                                        </p:tav>
                                      </p:tavLst>
                                    </p:anim>
                                  </p:childTnLst>
                                </p:cTn>
                              </p:par>
                            </p:childTnLst>
                          </p:cTn>
                        </p:par>
                        <p:par>
                          <p:cTn id="57" fill="hold">
                            <p:stCondLst>
                              <p:cond delay="2600"/>
                            </p:stCondLst>
                            <p:childTnLst>
                              <p:par>
                                <p:cTn id="58" presetID="23" presetClass="entr" presetSubtype="16" fill="hold" grpId="0" nodeType="afterEffect">
                                  <p:stCondLst>
                                    <p:cond delay="0"/>
                                  </p:stCondLst>
                                  <p:iterate type="lt">
                                    <p:tmPct val="10000"/>
                                  </p:iterate>
                                  <p:childTnLst>
                                    <p:set>
                                      <p:cBhvr>
                                        <p:cTn id="59" dur="1" fill="hold">
                                          <p:stCondLst>
                                            <p:cond delay="0"/>
                                          </p:stCondLst>
                                        </p:cTn>
                                        <p:tgtEl>
                                          <p:spTgt spid="28"/>
                                        </p:tgtEl>
                                        <p:attrNameLst>
                                          <p:attrName>style.visibility</p:attrName>
                                        </p:attrNameLst>
                                      </p:cBhvr>
                                      <p:to>
                                        <p:strVal val="visible"/>
                                      </p:to>
                                    </p:set>
                                    <p:anim calcmode="lin" valueType="num">
                                      <p:cBhvr>
                                        <p:cTn id="60" dur="250" fill="hold"/>
                                        <p:tgtEl>
                                          <p:spTgt spid="28"/>
                                        </p:tgtEl>
                                        <p:attrNameLst>
                                          <p:attrName>ppt_w</p:attrName>
                                        </p:attrNameLst>
                                      </p:cBhvr>
                                      <p:tavLst>
                                        <p:tav tm="0">
                                          <p:val>
                                            <p:fltVal val="0"/>
                                          </p:val>
                                        </p:tav>
                                        <p:tav tm="100000">
                                          <p:val>
                                            <p:strVal val="#ppt_w"/>
                                          </p:val>
                                        </p:tav>
                                      </p:tavLst>
                                    </p:anim>
                                    <p:anim calcmode="lin" valueType="num">
                                      <p:cBhvr>
                                        <p:cTn id="61" dur="250" fill="hold"/>
                                        <p:tgtEl>
                                          <p:spTgt spid="28"/>
                                        </p:tgtEl>
                                        <p:attrNameLst>
                                          <p:attrName>ppt_h</p:attrName>
                                        </p:attrNameLst>
                                      </p:cBhvr>
                                      <p:tavLst>
                                        <p:tav tm="0">
                                          <p:val>
                                            <p:fltVal val="0"/>
                                          </p:val>
                                        </p:tav>
                                        <p:tav tm="100000">
                                          <p:val>
                                            <p:strVal val="#ppt_h"/>
                                          </p:val>
                                        </p:tav>
                                      </p:tavLst>
                                    </p:anim>
                                  </p:childTnLst>
                                </p:cTn>
                              </p:par>
                            </p:childTnLst>
                          </p:cTn>
                        </p:par>
                        <p:par>
                          <p:cTn id="62" fill="hold">
                            <p:stCondLst>
                              <p:cond delay="3000"/>
                            </p:stCondLst>
                            <p:childTnLst>
                              <p:par>
                                <p:cTn id="63" presetID="14" presetClass="entr" presetSubtype="10" fill="hold" grpId="0" nodeType="afterEffect">
                                  <p:stCondLst>
                                    <p:cond delay="0"/>
                                  </p:stCondLst>
                                  <p:childTnLst>
                                    <p:set>
                                      <p:cBhvr>
                                        <p:cTn id="64" dur="1" fill="hold">
                                          <p:stCondLst>
                                            <p:cond delay="0"/>
                                          </p:stCondLst>
                                        </p:cTn>
                                        <p:tgtEl>
                                          <p:spTgt spid="29"/>
                                        </p:tgtEl>
                                        <p:attrNameLst>
                                          <p:attrName>style.visibility</p:attrName>
                                        </p:attrNameLst>
                                      </p:cBhvr>
                                      <p:to>
                                        <p:strVal val="visible"/>
                                      </p:to>
                                    </p:set>
                                    <p:animEffect transition="in" filter="randombar(horizontal)">
                                      <p:cBhvr>
                                        <p:cTn id="65" dur="250"/>
                                        <p:tgtEl>
                                          <p:spTgt spid="29"/>
                                        </p:tgtEl>
                                      </p:cBhvr>
                                    </p:animEffect>
                                  </p:childTnLst>
                                </p:cTn>
                              </p:par>
                            </p:childTnLst>
                          </p:cTn>
                        </p:par>
                        <p:par>
                          <p:cTn id="66" fill="hold">
                            <p:stCondLst>
                              <p:cond delay="3250"/>
                            </p:stCondLst>
                            <p:childTnLst>
                              <p:par>
                                <p:cTn id="67" presetID="49" presetClass="entr" presetSubtype="0" decel="100000" fill="hold" nodeType="afterEffect">
                                  <p:stCondLst>
                                    <p:cond delay="0"/>
                                  </p:stCondLst>
                                  <p:childTnLst>
                                    <p:set>
                                      <p:cBhvr>
                                        <p:cTn id="68" dur="1" fill="hold">
                                          <p:stCondLst>
                                            <p:cond delay="0"/>
                                          </p:stCondLst>
                                        </p:cTn>
                                        <p:tgtEl>
                                          <p:spTgt spid="13"/>
                                        </p:tgtEl>
                                        <p:attrNameLst>
                                          <p:attrName>style.visibility</p:attrName>
                                        </p:attrNameLst>
                                      </p:cBhvr>
                                      <p:to>
                                        <p:strVal val="visible"/>
                                      </p:to>
                                    </p:set>
                                    <p:anim calcmode="lin" valueType="num">
                                      <p:cBhvr>
                                        <p:cTn id="69" dur="500" fill="hold"/>
                                        <p:tgtEl>
                                          <p:spTgt spid="13"/>
                                        </p:tgtEl>
                                        <p:attrNameLst>
                                          <p:attrName>ppt_w</p:attrName>
                                        </p:attrNameLst>
                                      </p:cBhvr>
                                      <p:tavLst>
                                        <p:tav tm="0">
                                          <p:val>
                                            <p:fltVal val="0"/>
                                          </p:val>
                                        </p:tav>
                                        <p:tav tm="100000">
                                          <p:val>
                                            <p:strVal val="#ppt_w"/>
                                          </p:val>
                                        </p:tav>
                                      </p:tavLst>
                                    </p:anim>
                                    <p:anim calcmode="lin" valueType="num">
                                      <p:cBhvr>
                                        <p:cTn id="70" dur="500" fill="hold"/>
                                        <p:tgtEl>
                                          <p:spTgt spid="13"/>
                                        </p:tgtEl>
                                        <p:attrNameLst>
                                          <p:attrName>ppt_h</p:attrName>
                                        </p:attrNameLst>
                                      </p:cBhvr>
                                      <p:tavLst>
                                        <p:tav tm="0">
                                          <p:val>
                                            <p:fltVal val="0"/>
                                          </p:val>
                                        </p:tav>
                                        <p:tav tm="100000">
                                          <p:val>
                                            <p:strVal val="#ppt_h"/>
                                          </p:val>
                                        </p:tav>
                                      </p:tavLst>
                                    </p:anim>
                                    <p:anim calcmode="lin" valueType="num">
                                      <p:cBhvr>
                                        <p:cTn id="71" dur="500" fill="hold"/>
                                        <p:tgtEl>
                                          <p:spTgt spid="13"/>
                                        </p:tgtEl>
                                        <p:attrNameLst>
                                          <p:attrName>style.rotation</p:attrName>
                                        </p:attrNameLst>
                                      </p:cBhvr>
                                      <p:tavLst>
                                        <p:tav tm="0">
                                          <p:val>
                                            <p:fltVal val="360"/>
                                          </p:val>
                                        </p:tav>
                                        <p:tav tm="100000">
                                          <p:val>
                                            <p:fltVal val="0"/>
                                          </p:val>
                                        </p:tav>
                                      </p:tavLst>
                                    </p:anim>
                                    <p:animEffect transition="in" filter="fade">
                                      <p:cBhvr>
                                        <p:cTn id="72" dur="500"/>
                                        <p:tgtEl>
                                          <p:spTgt spid="13"/>
                                        </p:tgtEl>
                                      </p:cBhvr>
                                    </p:animEffect>
                                  </p:childTnLst>
                                </p:cTn>
                              </p:par>
                            </p:childTnLst>
                          </p:cTn>
                        </p:par>
                        <p:par>
                          <p:cTn id="73" fill="hold">
                            <p:stCondLst>
                              <p:cond delay="3750"/>
                            </p:stCondLst>
                            <p:childTnLst>
                              <p:par>
                                <p:cTn id="74" presetID="2" presetClass="entr" presetSubtype="4" fill="hold" grpId="0" nodeType="afterEffect">
                                  <p:stCondLst>
                                    <p:cond delay="0"/>
                                  </p:stCondLst>
                                  <p:childTnLst>
                                    <p:set>
                                      <p:cBhvr>
                                        <p:cTn id="75" dur="1" fill="hold">
                                          <p:stCondLst>
                                            <p:cond delay="0"/>
                                          </p:stCondLst>
                                        </p:cTn>
                                        <p:tgtEl>
                                          <p:spTgt spid="11"/>
                                        </p:tgtEl>
                                        <p:attrNameLst>
                                          <p:attrName>style.visibility</p:attrName>
                                        </p:attrNameLst>
                                      </p:cBhvr>
                                      <p:to>
                                        <p:strVal val="visible"/>
                                      </p:to>
                                    </p:set>
                                    <p:anim calcmode="lin" valueType="num">
                                      <p:cBhvr additive="base">
                                        <p:cTn id="76" dur="250" fill="hold"/>
                                        <p:tgtEl>
                                          <p:spTgt spid="11"/>
                                        </p:tgtEl>
                                        <p:attrNameLst>
                                          <p:attrName>ppt_x</p:attrName>
                                        </p:attrNameLst>
                                      </p:cBhvr>
                                      <p:tavLst>
                                        <p:tav tm="0">
                                          <p:val>
                                            <p:strVal val="#ppt_x"/>
                                          </p:val>
                                        </p:tav>
                                        <p:tav tm="100000">
                                          <p:val>
                                            <p:strVal val="#ppt_x"/>
                                          </p:val>
                                        </p:tav>
                                      </p:tavLst>
                                    </p:anim>
                                    <p:anim calcmode="lin" valueType="num">
                                      <p:cBhvr additive="base">
                                        <p:cTn id="77" dur="250" fill="hold"/>
                                        <p:tgtEl>
                                          <p:spTgt spid="11"/>
                                        </p:tgtEl>
                                        <p:attrNameLst>
                                          <p:attrName>ppt_y</p:attrName>
                                        </p:attrNameLst>
                                      </p:cBhvr>
                                      <p:tavLst>
                                        <p:tav tm="0">
                                          <p:val>
                                            <p:strVal val="1+#ppt_h/2"/>
                                          </p:val>
                                        </p:tav>
                                        <p:tav tm="100000">
                                          <p:val>
                                            <p:strVal val="#ppt_y"/>
                                          </p:val>
                                        </p:tav>
                                      </p:tavLst>
                                    </p:anim>
                                  </p:childTnLst>
                                </p:cTn>
                              </p:par>
                            </p:childTnLst>
                          </p:cTn>
                        </p:par>
                        <p:par>
                          <p:cTn id="78" fill="hold">
                            <p:stCondLst>
                              <p:cond delay="4000"/>
                            </p:stCondLst>
                            <p:childTnLst>
                              <p:par>
                                <p:cTn id="79" presetID="23" presetClass="entr" presetSubtype="16" fill="hold" grpId="0" nodeType="afterEffect">
                                  <p:stCondLst>
                                    <p:cond delay="0"/>
                                  </p:stCondLst>
                                  <p:iterate type="lt">
                                    <p:tmPct val="10000"/>
                                  </p:iterate>
                                  <p:childTnLst>
                                    <p:set>
                                      <p:cBhvr>
                                        <p:cTn id="80" dur="1" fill="hold">
                                          <p:stCondLst>
                                            <p:cond delay="0"/>
                                          </p:stCondLst>
                                        </p:cTn>
                                        <p:tgtEl>
                                          <p:spTgt spid="30"/>
                                        </p:tgtEl>
                                        <p:attrNameLst>
                                          <p:attrName>style.visibility</p:attrName>
                                        </p:attrNameLst>
                                      </p:cBhvr>
                                      <p:to>
                                        <p:strVal val="visible"/>
                                      </p:to>
                                    </p:set>
                                    <p:anim calcmode="lin" valueType="num">
                                      <p:cBhvr>
                                        <p:cTn id="81" dur="250" fill="hold"/>
                                        <p:tgtEl>
                                          <p:spTgt spid="30"/>
                                        </p:tgtEl>
                                        <p:attrNameLst>
                                          <p:attrName>ppt_w</p:attrName>
                                        </p:attrNameLst>
                                      </p:cBhvr>
                                      <p:tavLst>
                                        <p:tav tm="0">
                                          <p:val>
                                            <p:fltVal val="0"/>
                                          </p:val>
                                        </p:tav>
                                        <p:tav tm="100000">
                                          <p:val>
                                            <p:strVal val="#ppt_w"/>
                                          </p:val>
                                        </p:tav>
                                      </p:tavLst>
                                    </p:anim>
                                    <p:anim calcmode="lin" valueType="num">
                                      <p:cBhvr>
                                        <p:cTn id="82" dur="250" fill="hold"/>
                                        <p:tgtEl>
                                          <p:spTgt spid="30"/>
                                        </p:tgtEl>
                                        <p:attrNameLst>
                                          <p:attrName>ppt_h</p:attrName>
                                        </p:attrNameLst>
                                      </p:cBhvr>
                                      <p:tavLst>
                                        <p:tav tm="0">
                                          <p:val>
                                            <p:fltVal val="0"/>
                                          </p:val>
                                        </p:tav>
                                        <p:tav tm="100000">
                                          <p:val>
                                            <p:strVal val="#ppt_h"/>
                                          </p:val>
                                        </p:tav>
                                      </p:tavLst>
                                    </p:anim>
                                  </p:childTnLst>
                                </p:cTn>
                              </p:par>
                            </p:childTnLst>
                          </p:cTn>
                        </p:par>
                        <p:par>
                          <p:cTn id="83" fill="hold">
                            <p:stCondLst>
                              <p:cond delay="4400"/>
                            </p:stCondLst>
                            <p:childTnLst>
                              <p:par>
                                <p:cTn id="84" presetID="14" presetClass="entr" presetSubtype="10" fill="hold" grpId="0" nodeType="afterEffect">
                                  <p:stCondLst>
                                    <p:cond delay="0"/>
                                  </p:stCondLst>
                                  <p:childTnLst>
                                    <p:set>
                                      <p:cBhvr>
                                        <p:cTn id="85" dur="1" fill="hold">
                                          <p:stCondLst>
                                            <p:cond delay="0"/>
                                          </p:stCondLst>
                                        </p:cTn>
                                        <p:tgtEl>
                                          <p:spTgt spid="31"/>
                                        </p:tgtEl>
                                        <p:attrNameLst>
                                          <p:attrName>style.visibility</p:attrName>
                                        </p:attrNameLst>
                                      </p:cBhvr>
                                      <p:to>
                                        <p:strVal val="visible"/>
                                      </p:to>
                                    </p:set>
                                    <p:animEffect transition="in" filter="randombar(horizontal)">
                                      <p:cBhvr>
                                        <p:cTn id="86" dur="250"/>
                                        <p:tgtEl>
                                          <p:spTgt spid="31"/>
                                        </p:tgtEl>
                                      </p:cBhvr>
                                    </p:animEffect>
                                  </p:childTnLst>
                                </p:cTn>
                              </p:par>
                            </p:childTnLst>
                          </p:cTn>
                        </p:par>
                        <p:par>
                          <p:cTn id="87" fill="hold">
                            <p:stCondLst>
                              <p:cond delay="4650"/>
                            </p:stCondLst>
                            <p:childTnLst>
                              <p:par>
                                <p:cTn id="88" presetID="49" presetClass="entr" presetSubtype="0" decel="100000" fill="hold" nodeType="afterEffect">
                                  <p:stCondLst>
                                    <p:cond delay="0"/>
                                  </p:stCondLst>
                                  <p:childTnLst>
                                    <p:set>
                                      <p:cBhvr>
                                        <p:cTn id="89" dur="1" fill="hold">
                                          <p:stCondLst>
                                            <p:cond delay="0"/>
                                          </p:stCondLst>
                                        </p:cTn>
                                        <p:tgtEl>
                                          <p:spTgt spid="17"/>
                                        </p:tgtEl>
                                        <p:attrNameLst>
                                          <p:attrName>style.visibility</p:attrName>
                                        </p:attrNameLst>
                                      </p:cBhvr>
                                      <p:to>
                                        <p:strVal val="visible"/>
                                      </p:to>
                                    </p:set>
                                    <p:anim calcmode="lin" valueType="num">
                                      <p:cBhvr>
                                        <p:cTn id="90" dur="500" fill="hold"/>
                                        <p:tgtEl>
                                          <p:spTgt spid="17"/>
                                        </p:tgtEl>
                                        <p:attrNameLst>
                                          <p:attrName>ppt_w</p:attrName>
                                        </p:attrNameLst>
                                      </p:cBhvr>
                                      <p:tavLst>
                                        <p:tav tm="0">
                                          <p:val>
                                            <p:fltVal val="0"/>
                                          </p:val>
                                        </p:tav>
                                        <p:tav tm="100000">
                                          <p:val>
                                            <p:strVal val="#ppt_w"/>
                                          </p:val>
                                        </p:tav>
                                      </p:tavLst>
                                    </p:anim>
                                    <p:anim calcmode="lin" valueType="num">
                                      <p:cBhvr>
                                        <p:cTn id="91" dur="500" fill="hold"/>
                                        <p:tgtEl>
                                          <p:spTgt spid="17"/>
                                        </p:tgtEl>
                                        <p:attrNameLst>
                                          <p:attrName>ppt_h</p:attrName>
                                        </p:attrNameLst>
                                      </p:cBhvr>
                                      <p:tavLst>
                                        <p:tav tm="0">
                                          <p:val>
                                            <p:fltVal val="0"/>
                                          </p:val>
                                        </p:tav>
                                        <p:tav tm="100000">
                                          <p:val>
                                            <p:strVal val="#ppt_h"/>
                                          </p:val>
                                        </p:tav>
                                      </p:tavLst>
                                    </p:anim>
                                    <p:anim calcmode="lin" valueType="num">
                                      <p:cBhvr>
                                        <p:cTn id="92" dur="500" fill="hold"/>
                                        <p:tgtEl>
                                          <p:spTgt spid="17"/>
                                        </p:tgtEl>
                                        <p:attrNameLst>
                                          <p:attrName>style.rotation</p:attrName>
                                        </p:attrNameLst>
                                      </p:cBhvr>
                                      <p:tavLst>
                                        <p:tav tm="0">
                                          <p:val>
                                            <p:fltVal val="360"/>
                                          </p:val>
                                        </p:tav>
                                        <p:tav tm="100000">
                                          <p:val>
                                            <p:fltVal val="0"/>
                                          </p:val>
                                        </p:tav>
                                      </p:tavLst>
                                    </p:anim>
                                    <p:animEffect transition="in" filter="fade">
                                      <p:cBhvr>
                                        <p:cTn id="93" dur="500"/>
                                        <p:tgtEl>
                                          <p:spTgt spid="17"/>
                                        </p:tgtEl>
                                      </p:cBhvr>
                                    </p:animEffect>
                                  </p:childTnLst>
                                </p:cTn>
                              </p:par>
                            </p:childTnLst>
                          </p:cTn>
                        </p:par>
                        <p:par>
                          <p:cTn id="94" fill="hold">
                            <p:stCondLst>
                              <p:cond delay="5150"/>
                            </p:stCondLst>
                            <p:childTnLst>
                              <p:par>
                                <p:cTn id="95" presetID="2" presetClass="entr" presetSubtype="4" fill="hold" grpId="0" nodeType="afterEffect">
                                  <p:stCondLst>
                                    <p:cond delay="0"/>
                                  </p:stCondLst>
                                  <p:childTnLst>
                                    <p:set>
                                      <p:cBhvr>
                                        <p:cTn id="96" dur="1" fill="hold">
                                          <p:stCondLst>
                                            <p:cond delay="0"/>
                                          </p:stCondLst>
                                        </p:cTn>
                                        <p:tgtEl>
                                          <p:spTgt spid="12"/>
                                        </p:tgtEl>
                                        <p:attrNameLst>
                                          <p:attrName>style.visibility</p:attrName>
                                        </p:attrNameLst>
                                      </p:cBhvr>
                                      <p:to>
                                        <p:strVal val="visible"/>
                                      </p:to>
                                    </p:set>
                                    <p:anim calcmode="lin" valueType="num">
                                      <p:cBhvr additive="base">
                                        <p:cTn id="97" dur="250" fill="hold"/>
                                        <p:tgtEl>
                                          <p:spTgt spid="12"/>
                                        </p:tgtEl>
                                        <p:attrNameLst>
                                          <p:attrName>ppt_x</p:attrName>
                                        </p:attrNameLst>
                                      </p:cBhvr>
                                      <p:tavLst>
                                        <p:tav tm="0">
                                          <p:val>
                                            <p:strVal val="#ppt_x"/>
                                          </p:val>
                                        </p:tav>
                                        <p:tav tm="100000">
                                          <p:val>
                                            <p:strVal val="#ppt_x"/>
                                          </p:val>
                                        </p:tav>
                                      </p:tavLst>
                                    </p:anim>
                                    <p:anim calcmode="lin" valueType="num">
                                      <p:cBhvr additive="base">
                                        <p:cTn id="98" dur="250" fill="hold"/>
                                        <p:tgtEl>
                                          <p:spTgt spid="12"/>
                                        </p:tgtEl>
                                        <p:attrNameLst>
                                          <p:attrName>ppt_y</p:attrName>
                                        </p:attrNameLst>
                                      </p:cBhvr>
                                      <p:tavLst>
                                        <p:tav tm="0">
                                          <p:val>
                                            <p:strVal val="1+#ppt_h/2"/>
                                          </p:val>
                                        </p:tav>
                                        <p:tav tm="100000">
                                          <p:val>
                                            <p:strVal val="#ppt_y"/>
                                          </p:val>
                                        </p:tav>
                                      </p:tavLst>
                                    </p:anim>
                                  </p:childTnLst>
                                </p:cTn>
                              </p:par>
                            </p:childTnLst>
                          </p:cTn>
                        </p:par>
                        <p:par>
                          <p:cTn id="99" fill="hold">
                            <p:stCondLst>
                              <p:cond delay="5400"/>
                            </p:stCondLst>
                            <p:childTnLst>
                              <p:par>
                                <p:cTn id="100" presetID="23" presetClass="entr" presetSubtype="16" fill="hold" grpId="0" nodeType="afterEffect">
                                  <p:stCondLst>
                                    <p:cond delay="0"/>
                                  </p:stCondLst>
                                  <p:iterate type="lt">
                                    <p:tmPct val="10000"/>
                                  </p:iterate>
                                  <p:childTnLst>
                                    <p:set>
                                      <p:cBhvr>
                                        <p:cTn id="101" dur="1" fill="hold">
                                          <p:stCondLst>
                                            <p:cond delay="0"/>
                                          </p:stCondLst>
                                        </p:cTn>
                                        <p:tgtEl>
                                          <p:spTgt spid="32"/>
                                        </p:tgtEl>
                                        <p:attrNameLst>
                                          <p:attrName>style.visibility</p:attrName>
                                        </p:attrNameLst>
                                      </p:cBhvr>
                                      <p:to>
                                        <p:strVal val="visible"/>
                                      </p:to>
                                    </p:set>
                                    <p:anim calcmode="lin" valueType="num">
                                      <p:cBhvr>
                                        <p:cTn id="102" dur="250" fill="hold"/>
                                        <p:tgtEl>
                                          <p:spTgt spid="32"/>
                                        </p:tgtEl>
                                        <p:attrNameLst>
                                          <p:attrName>ppt_w</p:attrName>
                                        </p:attrNameLst>
                                      </p:cBhvr>
                                      <p:tavLst>
                                        <p:tav tm="0">
                                          <p:val>
                                            <p:fltVal val="0"/>
                                          </p:val>
                                        </p:tav>
                                        <p:tav tm="100000">
                                          <p:val>
                                            <p:strVal val="#ppt_w"/>
                                          </p:val>
                                        </p:tav>
                                      </p:tavLst>
                                    </p:anim>
                                    <p:anim calcmode="lin" valueType="num">
                                      <p:cBhvr>
                                        <p:cTn id="103" dur="250" fill="hold"/>
                                        <p:tgtEl>
                                          <p:spTgt spid="32"/>
                                        </p:tgtEl>
                                        <p:attrNameLst>
                                          <p:attrName>ppt_h</p:attrName>
                                        </p:attrNameLst>
                                      </p:cBhvr>
                                      <p:tavLst>
                                        <p:tav tm="0">
                                          <p:val>
                                            <p:fltVal val="0"/>
                                          </p:val>
                                        </p:tav>
                                        <p:tav tm="100000">
                                          <p:val>
                                            <p:strVal val="#ppt_h"/>
                                          </p:val>
                                        </p:tav>
                                      </p:tavLst>
                                    </p:anim>
                                  </p:childTnLst>
                                </p:cTn>
                              </p:par>
                            </p:childTnLst>
                          </p:cTn>
                        </p:par>
                        <p:par>
                          <p:cTn id="104" fill="hold">
                            <p:stCondLst>
                              <p:cond delay="5850"/>
                            </p:stCondLst>
                            <p:childTnLst>
                              <p:par>
                                <p:cTn id="105" presetID="14" presetClass="entr" presetSubtype="10" fill="hold" grpId="0" nodeType="afterEffect">
                                  <p:stCondLst>
                                    <p:cond delay="0"/>
                                  </p:stCondLst>
                                  <p:childTnLst>
                                    <p:set>
                                      <p:cBhvr>
                                        <p:cTn id="106" dur="1" fill="hold">
                                          <p:stCondLst>
                                            <p:cond delay="0"/>
                                          </p:stCondLst>
                                        </p:cTn>
                                        <p:tgtEl>
                                          <p:spTgt spid="33"/>
                                        </p:tgtEl>
                                        <p:attrNameLst>
                                          <p:attrName>style.visibility</p:attrName>
                                        </p:attrNameLst>
                                      </p:cBhvr>
                                      <p:to>
                                        <p:strVal val="visible"/>
                                      </p:to>
                                    </p:set>
                                    <p:animEffect transition="in" filter="randombar(horizontal)">
                                      <p:cBhvr>
                                        <p:cTn id="107" dur="25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22" grpId="0"/>
      <p:bldP spid="23" grpId="0"/>
      <p:bldP spid="28" grpId="0"/>
      <p:bldP spid="29" grpId="0"/>
      <p:bldP spid="30" grpId="0"/>
      <p:bldP spid="31" grpId="0"/>
      <p:bldP spid="32" grpId="0"/>
      <p:bldP spid="33" grpId="0"/>
      <p:bldP spid="34" grpId="0" bldLvl="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3"/>
          <p:cNvSpPr txBox="1"/>
          <p:nvPr/>
        </p:nvSpPr>
        <p:spPr>
          <a:xfrm>
            <a:off x="1630680" y="404495"/>
            <a:ext cx="3750146" cy="584775"/>
          </a:xfrm>
          <a:prstGeom prst="rect">
            <a:avLst/>
          </a:prstGeom>
          <a:noFill/>
          <a:ln>
            <a:solidFill>
              <a:schemeClr val="accent1"/>
            </a:solidFill>
          </a:ln>
          <a:effectLst/>
        </p:spPr>
        <p:txBody>
          <a:bodyPr wrap="square" rtlCol="0">
            <a:spAutoFit/>
          </a:bodyPr>
          <a:lstStyle>
            <a:defPPr>
              <a:defRPr lang="zh-CN"/>
            </a:defPPr>
            <a:lvl1pPr algn="ctr">
              <a:defRPr sz="3200" b="1">
                <a:gradFill flip="none" rotWithShape="1">
                  <a:gsLst>
                    <a:gs pos="100000">
                      <a:srgbClr val="04B5EC"/>
                    </a:gs>
                    <a:gs pos="23000">
                      <a:srgbClr val="00C88A"/>
                    </a:gs>
                  </a:gsLst>
                  <a:lin ang="0" scaled="1"/>
                  <a:tileRect/>
                </a:gradFill>
                <a:latin typeface="微软雅黑" panose="020B0503020204020204" pitchFamily="34" charset="-122"/>
                <a:ea typeface="微软雅黑" panose="020B0503020204020204" pitchFamily="34" charset="-122"/>
              </a:defRPr>
            </a:lvl1pPr>
          </a:lstStyle>
          <a:p>
            <a:pPr algn="dist"/>
            <a:r>
              <a:rPr lang="zh-CN" altLang="en-US" dirty="0" smtClean="0">
                <a:solidFill>
                  <a:schemeClr val="accent1">
                    <a:lumMod val="75000"/>
                  </a:schemeClr>
                </a:solidFill>
              </a:rPr>
              <a:t>服务部门开档标准</a:t>
            </a:r>
            <a:endParaRPr lang="zh-CN" altLang="en-US" dirty="0">
              <a:solidFill>
                <a:schemeClr val="accent1">
                  <a:lumMod val="75000"/>
                </a:schemeClr>
              </a:solidFill>
            </a:endParaRPr>
          </a:p>
        </p:txBody>
      </p:sp>
      <p:sp>
        <p:nvSpPr>
          <p:cNvPr id="14" name="矩形 13"/>
          <p:cNvSpPr/>
          <p:nvPr/>
        </p:nvSpPr>
        <p:spPr>
          <a:xfrm>
            <a:off x="0" y="445023"/>
            <a:ext cx="1198662" cy="504056"/>
          </a:xfrm>
          <a:prstGeom prst="rect">
            <a:avLst/>
          </a:prstGeom>
          <a:solidFill>
            <a:schemeClr val="accent1">
              <a:lumMod val="75000"/>
            </a:schemeClr>
          </a:solidFill>
          <a:ln>
            <a:noFill/>
          </a:ln>
          <a:effectLst>
            <a:outerShdw blurRad="152400" dist="63500" dir="2700000" sx="101000" sy="101000" algn="tl"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smtClean="0">
                <a:solidFill>
                  <a:srgbClr val="FFC000"/>
                </a:solidFill>
              </a:rPr>
              <a:t>王贵仁</a:t>
            </a:r>
            <a:endParaRPr lang="zh-CN" altLang="en-US" sz="1600" b="1" dirty="0">
              <a:solidFill>
                <a:srgbClr val="FFC000"/>
              </a:solidFill>
            </a:endParaRPr>
          </a:p>
        </p:txBody>
      </p:sp>
      <p:sp>
        <p:nvSpPr>
          <p:cNvPr id="15" name="矩形 14"/>
          <p:cNvSpPr/>
          <p:nvPr/>
        </p:nvSpPr>
        <p:spPr>
          <a:xfrm>
            <a:off x="1342678" y="445023"/>
            <a:ext cx="144016" cy="504056"/>
          </a:xfrm>
          <a:prstGeom prst="rect">
            <a:avLst/>
          </a:prstGeom>
          <a:solidFill>
            <a:schemeClr val="accent1">
              <a:lumMod val="75000"/>
            </a:schemeClr>
          </a:solidFill>
          <a:ln>
            <a:noFill/>
          </a:ln>
          <a:effectLst>
            <a:outerShdw blurRad="152400" dist="63500" dir="2700000" sx="101000" sy="101000" algn="tl"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accent1">
                  <a:lumMod val="75000"/>
                </a:schemeClr>
              </a:solidFill>
            </a:endParaRPr>
          </a:p>
        </p:txBody>
      </p:sp>
      <p:grpSp>
        <p:nvGrpSpPr>
          <p:cNvPr id="33" name="组 38"/>
          <p:cNvGrpSpPr/>
          <p:nvPr/>
        </p:nvGrpSpPr>
        <p:grpSpPr bwMode="auto">
          <a:xfrm>
            <a:off x="380166" y="3219471"/>
            <a:ext cx="2357456" cy="3638530"/>
            <a:chOff x="4324433" y="1613153"/>
            <a:chExt cx="1694957" cy="2936189"/>
          </a:xfrm>
          <a:effectLst>
            <a:outerShdw blurRad="50800" dist="38100" dir="2700000" algn="tl" rotWithShape="0">
              <a:prstClr val="black">
                <a:alpha val="40000"/>
              </a:prstClr>
            </a:outerShdw>
          </a:effectLst>
        </p:grpSpPr>
        <p:sp>
          <p:nvSpPr>
            <p:cNvPr id="34" name="矩形 33"/>
            <p:cNvSpPr/>
            <p:nvPr/>
          </p:nvSpPr>
          <p:spPr>
            <a:xfrm>
              <a:off x="4324433" y="1613153"/>
              <a:ext cx="1694956" cy="1149108"/>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09600" fontAlgn="auto">
                <a:spcBef>
                  <a:spcPts val="0"/>
                </a:spcBef>
                <a:spcAft>
                  <a:spcPts val="0"/>
                </a:spcAft>
                <a:defRPr/>
              </a:pPr>
              <a:r>
                <a:rPr lang="zh-CN" altLang="en-US" sz="1600" b="1" dirty="0" smtClean="0">
                  <a:ln w="18000">
                    <a:solidFill>
                      <a:schemeClr val="accent2">
                        <a:satMod val="140000"/>
                      </a:schemeClr>
                    </a:solidFill>
                    <a:prstDash val="solid"/>
                    <a:miter lim="800000"/>
                  </a:ln>
                  <a:solidFill>
                    <a:schemeClr val="tx1"/>
                  </a:solidFill>
                  <a:effectLst>
                    <a:outerShdw blurRad="25500" dist="23000" dir="7020000" algn="tl">
                      <a:srgbClr val="000000">
                        <a:alpha val="50000"/>
                      </a:srgbClr>
                    </a:outerShdw>
                  </a:effectLst>
                </a:rPr>
                <a:t>地面卫生要求：</a:t>
              </a:r>
              <a:endParaRPr lang="en-US" altLang="zh-CN" sz="1600" b="1" dirty="0" smtClean="0">
                <a:ln w="18000">
                  <a:solidFill>
                    <a:schemeClr val="accent2">
                      <a:satMod val="140000"/>
                    </a:schemeClr>
                  </a:solidFill>
                  <a:prstDash val="solid"/>
                  <a:miter lim="800000"/>
                </a:ln>
                <a:solidFill>
                  <a:schemeClr val="tx1"/>
                </a:solidFill>
                <a:effectLst>
                  <a:outerShdw blurRad="25500" dist="23000" dir="7020000" algn="tl">
                    <a:srgbClr val="000000">
                      <a:alpha val="50000"/>
                    </a:srgbClr>
                  </a:outerShdw>
                </a:effectLst>
              </a:endParaRPr>
            </a:p>
            <a:p>
              <a:pPr algn="ctr" defTabSz="609600" fontAlgn="auto">
                <a:spcBef>
                  <a:spcPts val="0"/>
                </a:spcBef>
                <a:spcAft>
                  <a:spcPts val="0"/>
                </a:spcAft>
                <a:defRPr/>
              </a:pPr>
              <a:endParaRPr lang="en-US" altLang="zh-CN" sz="1600" b="1" dirty="0" smtClean="0">
                <a:ln w="18000">
                  <a:solidFill>
                    <a:schemeClr val="accent2">
                      <a:satMod val="140000"/>
                    </a:schemeClr>
                  </a:solidFill>
                  <a:prstDash val="solid"/>
                  <a:miter lim="800000"/>
                </a:ln>
                <a:solidFill>
                  <a:schemeClr val="tx1"/>
                </a:solidFill>
                <a:effectLst>
                  <a:outerShdw blurRad="25500" dist="23000" dir="7020000" algn="tl">
                    <a:srgbClr val="000000">
                      <a:alpha val="50000"/>
                    </a:srgbClr>
                  </a:outerShdw>
                </a:effectLst>
              </a:endParaRPr>
            </a:p>
            <a:p>
              <a:pPr algn="ctr" defTabSz="609600" fontAlgn="auto">
                <a:spcBef>
                  <a:spcPts val="0"/>
                </a:spcBef>
                <a:spcAft>
                  <a:spcPts val="0"/>
                </a:spcAft>
                <a:defRPr/>
              </a:pPr>
              <a:r>
                <a:rPr lang="zh-CN" altLang="en-US" sz="1600" b="1" dirty="0" smtClean="0">
                  <a:ln w="18000">
                    <a:solidFill>
                      <a:schemeClr val="accent2">
                        <a:satMod val="140000"/>
                      </a:schemeClr>
                    </a:solidFill>
                    <a:prstDash val="solid"/>
                    <a:miter lim="800000"/>
                  </a:ln>
                  <a:solidFill>
                    <a:schemeClr val="tx1"/>
                  </a:solidFill>
                  <a:effectLst>
                    <a:outerShdw blurRad="25500" dist="23000" dir="7020000" algn="tl">
                      <a:srgbClr val="000000">
                        <a:alpha val="50000"/>
                      </a:srgbClr>
                    </a:outerShdw>
                  </a:effectLst>
                </a:rPr>
                <a:t>地面卫生：无垃圾、无油渍、 无水渍、无死角。</a:t>
              </a:r>
              <a:endParaRPr lang="en-US" altLang="zh-CN" sz="1600" b="1" dirty="0" smtClean="0">
                <a:ln w="18000">
                  <a:solidFill>
                    <a:schemeClr val="accent2">
                      <a:satMod val="140000"/>
                    </a:schemeClr>
                  </a:solidFill>
                  <a:prstDash val="solid"/>
                  <a:miter lim="800000"/>
                </a:ln>
                <a:solidFill>
                  <a:schemeClr val="tx1"/>
                </a:solidFill>
                <a:effectLst>
                  <a:outerShdw blurRad="25500" dist="23000" dir="7020000" algn="tl">
                    <a:srgbClr val="000000">
                      <a:alpha val="50000"/>
                    </a:srgbClr>
                  </a:outerShdw>
                </a:effectLst>
              </a:endParaRPr>
            </a:p>
          </p:txBody>
        </p:sp>
        <p:sp>
          <p:nvSpPr>
            <p:cNvPr id="35" name="矩形 34"/>
            <p:cNvSpPr/>
            <p:nvPr/>
          </p:nvSpPr>
          <p:spPr>
            <a:xfrm>
              <a:off x="4432825" y="2923919"/>
              <a:ext cx="1479364" cy="1625423"/>
            </a:xfrm>
            <a:prstGeom prst="rect">
              <a:avLst/>
            </a:prstGeom>
            <a:solidFill>
              <a:schemeClr val="bg1">
                <a:lumMod val="75000"/>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09600" fontAlgn="auto">
                <a:spcBef>
                  <a:spcPts val="0"/>
                </a:spcBef>
                <a:spcAft>
                  <a:spcPts val="0"/>
                </a:spcAft>
                <a:defRPr/>
              </a:pPr>
              <a:r>
                <a:rPr lang="zh-CN" altLang="en-US" b="1" dirty="0" smtClean="0">
                  <a:solidFill>
                    <a:srgbClr val="FF0000"/>
                  </a:solidFill>
                </a:rPr>
                <a:t>注意事项：</a:t>
              </a:r>
              <a:endParaRPr lang="en-US" altLang="zh-CN" b="1" dirty="0" smtClean="0">
                <a:solidFill>
                  <a:srgbClr val="FF0000"/>
                </a:solidFill>
              </a:endParaRPr>
            </a:p>
            <a:p>
              <a:pPr algn="ctr" defTabSz="609600" fontAlgn="auto">
                <a:spcBef>
                  <a:spcPts val="0"/>
                </a:spcBef>
                <a:spcAft>
                  <a:spcPts val="0"/>
                </a:spcAft>
                <a:defRPr/>
              </a:pPr>
              <a:r>
                <a:rPr lang="zh-CN" altLang="en-US" sz="1600" b="1" dirty="0" smtClean="0">
                  <a:solidFill>
                    <a:srgbClr val="002060"/>
                  </a:solidFill>
                </a:rPr>
                <a:t>地毯保持完好整洁无杂物、垃圾桶干净整洁。过半需清理。营业过程中必须保持。</a:t>
              </a:r>
              <a:endParaRPr lang="zh-CN" altLang="en-US" sz="1600" b="1" dirty="0">
                <a:solidFill>
                  <a:srgbClr val="002060"/>
                </a:solidFill>
              </a:endParaRPr>
            </a:p>
          </p:txBody>
        </p:sp>
        <p:sp>
          <p:nvSpPr>
            <p:cNvPr id="36" name="梯形 35"/>
            <p:cNvSpPr/>
            <p:nvPr/>
          </p:nvSpPr>
          <p:spPr>
            <a:xfrm rot="10800000">
              <a:off x="4324434" y="2758400"/>
              <a:ext cx="1694956" cy="165519"/>
            </a:xfrm>
            <a:prstGeom prst="trapezoid">
              <a:avLst>
                <a:gd name="adj" fmla="val 67593"/>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09600" fontAlgn="auto">
                <a:spcBef>
                  <a:spcPts val="0"/>
                </a:spcBef>
                <a:spcAft>
                  <a:spcPts val="0"/>
                </a:spcAft>
                <a:defRPr/>
              </a:pPr>
              <a:endParaRPr lang="zh-CN" altLang="en-US" sz="3200" dirty="0"/>
            </a:p>
          </p:txBody>
        </p:sp>
      </p:grpSp>
      <p:pic>
        <p:nvPicPr>
          <p:cNvPr id="45" name="图片 44" descr="1.jpg"/>
          <p:cNvPicPr>
            <a:picLocks noChangeAspect="1"/>
          </p:cNvPicPr>
          <p:nvPr/>
        </p:nvPicPr>
        <p:blipFill>
          <a:blip r:embed="rId3" cstate="print"/>
          <a:stretch>
            <a:fillRect/>
          </a:stretch>
        </p:blipFill>
        <p:spPr>
          <a:xfrm>
            <a:off x="380166" y="1619938"/>
            <a:ext cx="2357454" cy="1594748"/>
          </a:xfrm>
          <a:prstGeom prst="rect">
            <a:avLst/>
          </a:prstGeom>
        </p:spPr>
      </p:pic>
      <p:grpSp>
        <p:nvGrpSpPr>
          <p:cNvPr id="51" name="组 38"/>
          <p:cNvGrpSpPr/>
          <p:nvPr/>
        </p:nvGrpSpPr>
        <p:grpSpPr bwMode="auto">
          <a:xfrm>
            <a:off x="6380958" y="3219471"/>
            <a:ext cx="2357454" cy="3638529"/>
            <a:chOff x="4324434" y="1613153"/>
            <a:chExt cx="1694956" cy="2936189"/>
          </a:xfrm>
          <a:effectLst>
            <a:outerShdw blurRad="50800" dist="38100" dir="2700000" algn="tl" rotWithShape="0">
              <a:prstClr val="black">
                <a:alpha val="40000"/>
              </a:prstClr>
            </a:outerShdw>
          </a:effectLst>
        </p:grpSpPr>
        <p:sp>
          <p:nvSpPr>
            <p:cNvPr id="52" name="矩形 51"/>
            <p:cNvSpPr/>
            <p:nvPr/>
          </p:nvSpPr>
          <p:spPr>
            <a:xfrm rot="10800000">
              <a:off x="4324434" y="1613153"/>
              <a:ext cx="1694956" cy="1149108"/>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09600" fontAlgn="auto">
                <a:spcBef>
                  <a:spcPts val="0"/>
                </a:spcBef>
                <a:spcAft>
                  <a:spcPts val="0"/>
                </a:spcAft>
                <a:defRPr/>
              </a:pPr>
              <a:endParaRPr lang="zh-CN" altLang="en-US" sz="3200" b="1" dirty="0">
                <a:ln w="18000">
                  <a:solidFill>
                    <a:schemeClr val="accent2">
                      <a:satMod val="140000"/>
                    </a:schemeClr>
                  </a:solidFill>
                  <a:prstDash val="solid"/>
                  <a:miter lim="800000"/>
                </a:ln>
                <a:noFill/>
                <a:effectLst>
                  <a:outerShdw blurRad="25500" dist="23000" dir="7020000" algn="tl">
                    <a:srgbClr val="000000">
                      <a:alpha val="50000"/>
                    </a:srgbClr>
                  </a:outerShdw>
                </a:effectLst>
              </a:endParaRPr>
            </a:p>
          </p:txBody>
        </p:sp>
        <p:sp>
          <p:nvSpPr>
            <p:cNvPr id="53" name="矩形 52"/>
            <p:cNvSpPr/>
            <p:nvPr/>
          </p:nvSpPr>
          <p:spPr>
            <a:xfrm rot="10800000">
              <a:off x="4432826" y="2923919"/>
              <a:ext cx="1479364" cy="1625423"/>
            </a:xfrm>
            <a:prstGeom prst="rect">
              <a:avLst/>
            </a:prstGeom>
            <a:solidFill>
              <a:schemeClr val="bg1">
                <a:lumMod val="75000"/>
                <a:alpha val="78039"/>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09600" fontAlgn="auto">
                <a:spcBef>
                  <a:spcPts val="0"/>
                </a:spcBef>
                <a:spcAft>
                  <a:spcPts val="0"/>
                </a:spcAft>
                <a:defRPr/>
              </a:pPr>
              <a:endParaRPr lang="zh-CN" altLang="en-US" sz="3200"/>
            </a:p>
          </p:txBody>
        </p:sp>
        <p:sp>
          <p:nvSpPr>
            <p:cNvPr id="54" name="梯形 53"/>
            <p:cNvSpPr/>
            <p:nvPr/>
          </p:nvSpPr>
          <p:spPr>
            <a:xfrm rot="10800000">
              <a:off x="4324434" y="2758400"/>
              <a:ext cx="1694956" cy="165519"/>
            </a:xfrm>
            <a:prstGeom prst="trapezoid">
              <a:avLst>
                <a:gd name="adj" fmla="val 67593"/>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09600" fontAlgn="auto">
                <a:spcBef>
                  <a:spcPts val="0"/>
                </a:spcBef>
                <a:spcAft>
                  <a:spcPts val="0"/>
                </a:spcAft>
                <a:defRPr/>
              </a:pPr>
              <a:endParaRPr lang="zh-CN" altLang="en-US" sz="3200"/>
            </a:p>
          </p:txBody>
        </p:sp>
      </p:grpSp>
      <p:grpSp>
        <p:nvGrpSpPr>
          <p:cNvPr id="56" name="组 38"/>
          <p:cNvGrpSpPr/>
          <p:nvPr/>
        </p:nvGrpSpPr>
        <p:grpSpPr bwMode="auto">
          <a:xfrm>
            <a:off x="9452792" y="4638662"/>
            <a:ext cx="2357454" cy="2219337"/>
            <a:chOff x="4324434" y="2758400"/>
            <a:chExt cx="1694956" cy="1790942"/>
          </a:xfrm>
          <a:effectLst>
            <a:outerShdw blurRad="50800" dist="38100" dir="2700000" algn="tl" rotWithShape="0">
              <a:prstClr val="black">
                <a:alpha val="40000"/>
              </a:prstClr>
            </a:outerShdw>
          </a:effectLst>
        </p:grpSpPr>
        <p:sp>
          <p:nvSpPr>
            <p:cNvPr id="58" name="矩形 57"/>
            <p:cNvSpPr/>
            <p:nvPr/>
          </p:nvSpPr>
          <p:spPr>
            <a:xfrm rot="10800000">
              <a:off x="4432826" y="2923919"/>
              <a:ext cx="1479364" cy="1625423"/>
            </a:xfrm>
            <a:prstGeom prst="rect">
              <a:avLst/>
            </a:prstGeom>
            <a:solidFill>
              <a:schemeClr val="bg1">
                <a:lumMod val="75000"/>
                <a:alpha val="78039"/>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09600" fontAlgn="auto">
                <a:spcBef>
                  <a:spcPts val="0"/>
                </a:spcBef>
                <a:spcAft>
                  <a:spcPts val="0"/>
                </a:spcAft>
                <a:defRPr/>
              </a:pPr>
              <a:endParaRPr lang="zh-CN" altLang="en-US" sz="3200"/>
            </a:p>
          </p:txBody>
        </p:sp>
        <p:sp>
          <p:nvSpPr>
            <p:cNvPr id="59" name="梯形 58"/>
            <p:cNvSpPr/>
            <p:nvPr/>
          </p:nvSpPr>
          <p:spPr>
            <a:xfrm rot="10800000">
              <a:off x="4324434" y="2758400"/>
              <a:ext cx="1694956" cy="165519"/>
            </a:xfrm>
            <a:prstGeom prst="trapezoid">
              <a:avLst>
                <a:gd name="adj" fmla="val 67593"/>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09600" fontAlgn="auto">
                <a:spcBef>
                  <a:spcPts val="0"/>
                </a:spcBef>
                <a:spcAft>
                  <a:spcPts val="0"/>
                </a:spcAft>
                <a:defRPr/>
              </a:pPr>
              <a:endParaRPr lang="zh-CN" altLang="en-US" sz="3200"/>
            </a:p>
          </p:txBody>
        </p:sp>
      </p:grpSp>
      <p:grpSp>
        <p:nvGrpSpPr>
          <p:cNvPr id="62" name="组 38"/>
          <p:cNvGrpSpPr/>
          <p:nvPr/>
        </p:nvGrpSpPr>
        <p:grpSpPr bwMode="auto">
          <a:xfrm>
            <a:off x="3380562" y="3219471"/>
            <a:ext cx="2357454" cy="3638529"/>
            <a:chOff x="4324434" y="1613153"/>
            <a:chExt cx="1694956" cy="2936189"/>
          </a:xfrm>
          <a:effectLst>
            <a:outerShdw blurRad="50800" dist="38100" dir="2700000" algn="tl" rotWithShape="0">
              <a:prstClr val="black">
                <a:alpha val="40000"/>
              </a:prstClr>
            </a:outerShdw>
          </a:effectLst>
        </p:grpSpPr>
        <p:sp>
          <p:nvSpPr>
            <p:cNvPr id="63" name="矩形 62"/>
            <p:cNvSpPr/>
            <p:nvPr/>
          </p:nvSpPr>
          <p:spPr>
            <a:xfrm rot="10800000">
              <a:off x="4324434" y="1613153"/>
              <a:ext cx="1694956" cy="1149108"/>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09600" fontAlgn="auto">
                <a:spcBef>
                  <a:spcPts val="0"/>
                </a:spcBef>
                <a:spcAft>
                  <a:spcPts val="0"/>
                </a:spcAft>
                <a:defRPr/>
              </a:pPr>
              <a:endParaRPr lang="zh-CN" altLang="en-US" sz="3200" b="1" dirty="0">
                <a:ln w="18000">
                  <a:solidFill>
                    <a:schemeClr val="accent2">
                      <a:satMod val="140000"/>
                    </a:schemeClr>
                  </a:solidFill>
                  <a:prstDash val="solid"/>
                  <a:miter lim="800000"/>
                </a:ln>
                <a:noFill/>
                <a:effectLst>
                  <a:outerShdw blurRad="25500" dist="23000" dir="7020000" algn="tl">
                    <a:srgbClr val="000000">
                      <a:alpha val="50000"/>
                    </a:srgbClr>
                  </a:outerShdw>
                </a:effectLst>
              </a:endParaRPr>
            </a:p>
          </p:txBody>
        </p:sp>
        <p:sp>
          <p:nvSpPr>
            <p:cNvPr id="64" name="矩形 63"/>
            <p:cNvSpPr/>
            <p:nvPr/>
          </p:nvSpPr>
          <p:spPr>
            <a:xfrm rot="10800000">
              <a:off x="4432826" y="2923919"/>
              <a:ext cx="1479364" cy="1625423"/>
            </a:xfrm>
            <a:prstGeom prst="rect">
              <a:avLst/>
            </a:prstGeom>
            <a:solidFill>
              <a:schemeClr val="bg1">
                <a:lumMod val="75000"/>
                <a:alpha val="78039"/>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09600" fontAlgn="auto">
                <a:spcBef>
                  <a:spcPts val="0"/>
                </a:spcBef>
                <a:spcAft>
                  <a:spcPts val="0"/>
                </a:spcAft>
                <a:defRPr/>
              </a:pPr>
              <a:endParaRPr lang="zh-CN" altLang="en-US" sz="3200"/>
            </a:p>
          </p:txBody>
        </p:sp>
        <p:sp>
          <p:nvSpPr>
            <p:cNvPr id="65" name="梯形 64"/>
            <p:cNvSpPr/>
            <p:nvPr/>
          </p:nvSpPr>
          <p:spPr>
            <a:xfrm rot="10800000">
              <a:off x="4324434" y="2758400"/>
              <a:ext cx="1694956" cy="165519"/>
            </a:xfrm>
            <a:prstGeom prst="trapezoid">
              <a:avLst>
                <a:gd name="adj" fmla="val 67593"/>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09600" fontAlgn="auto">
                <a:spcBef>
                  <a:spcPts val="0"/>
                </a:spcBef>
                <a:spcAft>
                  <a:spcPts val="0"/>
                </a:spcAft>
                <a:defRPr/>
              </a:pPr>
              <a:endParaRPr lang="zh-CN" altLang="en-US" sz="3200"/>
            </a:p>
          </p:txBody>
        </p:sp>
      </p:grpSp>
      <p:pic>
        <p:nvPicPr>
          <p:cNvPr id="67" name="图片 66" descr="2.jpg"/>
          <p:cNvPicPr>
            <a:picLocks noChangeAspect="1"/>
          </p:cNvPicPr>
          <p:nvPr/>
        </p:nvPicPr>
        <p:blipFill>
          <a:blip r:embed="rId4" cstate="print"/>
          <a:stretch>
            <a:fillRect/>
          </a:stretch>
        </p:blipFill>
        <p:spPr>
          <a:xfrm>
            <a:off x="3380563" y="1652450"/>
            <a:ext cx="2357454" cy="1562236"/>
          </a:xfrm>
          <a:prstGeom prst="rect">
            <a:avLst/>
          </a:prstGeom>
        </p:spPr>
      </p:pic>
      <p:pic>
        <p:nvPicPr>
          <p:cNvPr id="68" name="图片 67" descr="5.jpg"/>
          <p:cNvPicPr>
            <a:picLocks noChangeAspect="1"/>
          </p:cNvPicPr>
          <p:nvPr/>
        </p:nvPicPr>
        <p:blipFill>
          <a:blip r:embed="rId5" cstate="print"/>
          <a:stretch>
            <a:fillRect/>
          </a:stretch>
        </p:blipFill>
        <p:spPr>
          <a:xfrm>
            <a:off x="6380958" y="1643050"/>
            <a:ext cx="2357454" cy="1571636"/>
          </a:xfrm>
          <a:prstGeom prst="rect">
            <a:avLst/>
          </a:prstGeom>
        </p:spPr>
      </p:pic>
      <p:pic>
        <p:nvPicPr>
          <p:cNvPr id="69" name="图片 68" descr="6.jpg"/>
          <p:cNvPicPr>
            <a:picLocks noChangeAspect="1"/>
          </p:cNvPicPr>
          <p:nvPr/>
        </p:nvPicPr>
        <p:blipFill>
          <a:blip r:embed="rId6" cstate="print"/>
          <a:stretch>
            <a:fillRect/>
          </a:stretch>
        </p:blipFill>
        <p:spPr>
          <a:xfrm>
            <a:off x="9452792" y="1643050"/>
            <a:ext cx="2357454" cy="1571165"/>
          </a:xfrm>
          <a:prstGeom prst="rect">
            <a:avLst/>
          </a:prstGeom>
        </p:spPr>
      </p:pic>
      <p:sp>
        <p:nvSpPr>
          <p:cNvPr id="26" name="矩形 25"/>
          <p:cNvSpPr/>
          <p:nvPr/>
        </p:nvSpPr>
        <p:spPr>
          <a:xfrm>
            <a:off x="3380561" y="3214687"/>
            <a:ext cx="2357455" cy="1169551"/>
          </a:xfrm>
          <a:prstGeom prst="rect">
            <a:avLst/>
          </a:prstGeom>
        </p:spPr>
        <p:txBody>
          <a:bodyPr wrap="square">
            <a:spAutoFit/>
          </a:bodyPr>
          <a:lstStyle/>
          <a:p>
            <a:pPr algn="ctr" defTabSz="609600" fontAlgn="auto">
              <a:spcBef>
                <a:spcPts val="0"/>
              </a:spcBef>
              <a:spcAft>
                <a:spcPts val="0"/>
              </a:spcAft>
              <a:defRPr/>
            </a:pPr>
            <a:endParaRPr lang="en-US" altLang="zh-CN" sz="1400" b="1" dirty="0" smtClean="0">
              <a:ln w="18000">
                <a:solidFill>
                  <a:schemeClr val="accent2">
                    <a:satMod val="140000"/>
                  </a:schemeClr>
                </a:solidFill>
                <a:prstDash val="solid"/>
                <a:miter lim="800000"/>
              </a:ln>
              <a:effectLst>
                <a:outerShdw blurRad="25500" dist="23000" dir="7020000" algn="tl">
                  <a:srgbClr val="000000">
                    <a:alpha val="50000"/>
                  </a:srgbClr>
                </a:outerShdw>
              </a:effectLst>
            </a:endParaRPr>
          </a:p>
          <a:p>
            <a:pPr algn="ctr" defTabSz="609600" fontAlgn="auto">
              <a:spcBef>
                <a:spcPts val="0"/>
              </a:spcBef>
              <a:spcAft>
                <a:spcPts val="0"/>
              </a:spcAft>
              <a:defRPr/>
            </a:pPr>
            <a:r>
              <a:rPr lang="zh-CN" altLang="en-US" sz="1400" b="1" dirty="0" smtClean="0">
                <a:ln w="18000">
                  <a:solidFill>
                    <a:schemeClr val="accent2">
                      <a:satMod val="140000"/>
                    </a:schemeClr>
                  </a:solidFill>
                  <a:prstDash val="solid"/>
                  <a:miter lim="800000"/>
                </a:ln>
                <a:effectLst>
                  <a:outerShdw blurRad="25500" dist="23000" dir="7020000" algn="tl">
                    <a:srgbClr val="000000">
                      <a:alpha val="50000"/>
                    </a:srgbClr>
                  </a:outerShdw>
                </a:effectLst>
              </a:rPr>
              <a:t>桌面卫生要求：</a:t>
            </a:r>
            <a:endParaRPr lang="en-US" altLang="zh-CN" sz="1400" b="1" dirty="0" smtClean="0">
              <a:ln w="18000">
                <a:solidFill>
                  <a:schemeClr val="accent2">
                    <a:satMod val="140000"/>
                  </a:schemeClr>
                </a:solidFill>
                <a:prstDash val="solid"/>
                <a:miter lim="800000"/>
              </a:ln>
              <a:effectLst>
                <a:outerShdw blurRad="25500" dist="23000" dir="7020000" algn="tl">
                  <a:srgbClr val="000000">
                    <a:alpha val="50000"/>
                  </a:srgbClr>
                </a:outerShdw>
              </a:effectLst>
            </a:endParaRPr>
          </a:p>
          <a:p>
            <a:pPr algn="ctr" defTabSz="609600" fontAlgn="auto">
              <a:spcBef>
                <a:spcPts val="0"/>
              </a:spcBef>
              <a:spcAft>
                <a:spcPts val="0"/>
              </a:spcAft>
              <a:defRPr/>
            </a:pPr>
            <a:endParaRPr lang="en-US" altLang="zh-CN" sz="1400" b="1" dirty="0" smtClean="0">
              <a:ln w="18000">
                <a:solidFill>
                  <a:schemeClr val="accent2">
                    <a:satMod val="140000"/>
                  </a:schemeClr>
                </a:solidFill>
                <a:prstDash val="solid"/>
                <a:miter lim="800000"/>
              </a:ln>
              <a:effectLst>
                <a:outerShdw blurRad="25500" dist="23000" dir="7020000" algn="tl">
                  <a:srgbClr val="000000">
                    <a:alpha val="50000"/>
                  </a:srgbClr>
                </a:outerShdw>
              </a:effectLst>
            </a:endParaRPr>
          </a:p>
          <a:p>
            <a:pPr algn="ctr" defTabSz="609600" fontAlgn="auto">
              <a:spcBef>
                <a:spcPts val="0"/>
              </a:spcBef>
              <a:spcAft>
                <a:spcPts val="0"/>
              </a:spcAft>
              <a:defRPr/>
            </a:pPr>
            <a:r>
              <a:rPr lang="zh-CN" altLang="en-US" sz="1400" b="1" dirty="0" smtClean="0">
                <a:ln w="18000">
                  <a:solidFill>
                    <a:schemeClr val="accent2">
                      <a:satMod val="140000"/>
                    </a:schemeClr>
                  </a:solidFill>
                  <a:prstDash val="solid"/>
                  <a:miter lim="800000"/>
                </a:ln>
                <a:effectLst>
                  <a:outerShdw blurRad="25500" dist="23000" dir="7020000" algn="tl">
                    <a:srgbClr val="000000">
                      <a:alpha val="50000"/>
                    </a:srgbClr>
                  </a:outerShdw>
                </a:effectLst>
              </a:rPr>
              <a:t>桌面卫生：无纸巾、无油渍、 无水渍、无杂物、干净光亮。</a:t>
            </a:r>
            <a:endParaRPr lang="en-US" altLang="zh-CN" sz="1400" b="1" dirty="0" smtClean="0">
              <a:ln w="18000">
                <a:solidFill>
                  <a:schemeClr val="accent2">
                    <a:satMod val="140000"/>
                  </a:schemeClr>
                </a:solidFill>
                <a:prstDash val="solid"/>
                <a:miter lim="800000"/>
              </a:ln>
              <a:effectLst>
                <a:outerShdw blurRad="25500" dist="23000" dir="7020000" algn="tl">
                  <a:srgbClr val="000000">
                    <a:alpha val="50000"/>
                  </a:srgbClr>
                </a:outerShdw>
              </a:effectLst>
            </a:endParaRPr>
          </a:p>
        </p:txBody>
      </p:sp>
      <p:sp>
        <p:nvSpPr>
          <p:cNvPr id="27" name="矩形 26"/>
          <p:cNvSpPr/>
          <p:nvPr/>
        </p:nvSpPr>
        <p:spPr>
          <a:xfrm>
            <a:off x="3594876" y="5175136"/>
            <a:ext cx="1928826" cy="1692771"/>
          </a:xfrm>
          <a:prstGeom prst="rect">
            <a:avLst/>
          </a:prstGeom>
        </p:spPr>
        <p:txBody>
          <a:bodyPr wrap="square">
            <a:spAutoFit/>
          </a:bodyPr>
          <a:lstStyle/>
          <a:p>
            <a:pPr algn="ctr" defTabSz="609600" fontAlgn="auto">
              <a:spcBef>
                <a:spcPts val="0"/>
              </a:spcBef>
              <a:spcAft>
                <a:spcPts val="0"/>
              </a:spcAft>
              <a:defRPr/>
            </a:pPr>
            <a:r>
              <a:rPr lang="zh-CN" altLang="en-US" b="1" dirty="0" smtClean="0">
                <a:solidFill>
                  <a:srgbClr val="FF0000"/>
                </a:solidFill>
              </a:rPr>
              <a:t>注意事项：</a:t>
            </a:r>
          </a:p>
          <a:p>
            <a:pPr algn="ctr" defTabSz="609600" fontAlgn="auto">
              <a:spcBef>
                <a:spcPts val="0"/>
              </a:spcBef>
              <a:spcAft>
                <a:spcPts val="0"/>
              </a:spcAft>
              <a:defRPr/>
            </a:pPr>
            <a:r>
              <a:rPr lang="zh-CN" altLang="en-US" sz="1400" b="1" dirty="0" smtClean="0">
                <a:solidFill>
                  <a:srgbClr val="002060"/>
                </a:solidFill>
              </a:rPr>
              <a:t>收台不要从就餐客人砂锅上方和头部上方回收餐具、餐巾纸进垃圾桶、高峰时段收台时间小于</a:t>
            </a:r>
            <a:r>
              <a:rPr lang="en-US" altLang="zh-CN" sz="1400" b="1" dirty="0" smtClean="0">
                <a:solidFill>
                  <a:srgbClr val="002060"/>
                </a:solidFill>
              </a:rPr>
              <a:t>90</a:t>
            </a:r>
            <a:r>
              <a:rPr lang="zh-CN" altLang="en-US" sz="1400" b="1" dirty="0" smtClean="0">
                <a:solidFill>
                  <a:srgbClr val="002060"/>
                </a:solidFill>
              </a:rPr>
              <a:t>秒完成</a:t>
            </a:r>
            <a:r>
              <a:rPr lang="zh-CN" altLang="en-US" sz="1600" b="1" dirty="0" smtClean="0">
                <a:solidFill>
                  <a:srgbClr val="002060"/>
                </a:solidFill>
              </a:rPr>
              <a:t>。</a:t>
            </a:r>
            <a:r>
              <a:rPr lang="zh-CN" altLang="en-US" sz="1400" b="1" dirty="0" smtClean="0">
                <a:solidFill>
                  <a:srgbClr val="002060"/>
                </a:solidFill>
              </a:rPr>
              <a:t>两次毛巾擦拭台面。</a:t>
            </a:r>
            <a:endParaRPr lang="zh-CN" altLang="en-US" sz="1400" b="1" dirty="0">
              <a:solidFill>
                <a:srgbClr val="002060"/>
              </a:solidFill>
            </a:endParaRPr>
          </a:p>
        </p:txBody>
      </p:sp>
      <p:sp>
        <p:nvSpPr>
          <p:cNvPr id="28" name="矩形 27"/>
          <p:cNvSpPr/>
          <p:nvPr/>
        </p:nvSpPr>
        <p:spPr>
          <a:xfrm>
            <a:off x="6380959" y="3214686"/>
            <a:ext cx="2357453" cy="1446550"/>
          </a:xfrm>
          <a:prstGeom prst="rect">
            <a:avLst/>
          </a:prstGeom>
        </p:spPr>
        <p:txBody>
          <a:bodyPr wrap="square">
            <a:spAutoFit/>
          </a:bodyPr>
          <a:lstStyle/>
          <a:p>
            <a:pPr algn="ctr" defTabSz="609600" fontAlgn="auto">
              <a:spcBef>
                <a:spcPts val="0"/>
              </a:spcBef>
              <a:spcAft>
                <a:spcPts val="0"/>
              </a:spcAft>
              <a:defRPr/>
            </a:pPr>
            <a:endParaRPr lang="en-US" altLang="zh-CN" sz="1600" b="1" dirty="0" smtClean="0">
              <a:ln w="18000">
                <a:solidFill>
                  <a:schemeClr val="accent2">
                    <a:satMod val="140000"/>
                  </a:schemeClr>
                </a:solidFill>
                <a:prstDash val="solid"/>
                <a:miter lim="800000"/>
              </a:ln>
              <a:effectLst>
                <a:outerShdw blurRad="25500" dist="23000" dir="7020000" algn="tl">
                  <a:srgbClr val="000000">
                    <a:alpha val="50000"/>
                  </a:srgbClr>
                </a:outerShdw>
              </a:effectLst>
            </a:endParaRPr>
          </a:p>
          <a:p>
            <a:pPr algn="ctr" defTabSz="609600" fontAlgn="auto">
              <a:spcBef>
                <a:spcPts val="0"/>
              </a:spcBef>
              <a:spcAft>
                <a:spcPts val="0"/>
              </a:spcAft>
              <a:defRPr/>
            </a:pPr>
            <a:r>
              <a:rPr lang="zh-CN" altLang="en-US" sz="1400" b="1" dirty="0" smtClean="0">
                <a:ln w="18000">
                  <a:solidFill>
                    <a:schemeClr val="accent2">
                      <a:satMod val="140000"/>
                    </a:schemeClr>
                  </a:solidFill>
                  <a:prstDash val="solid"/>
                  <a:miter lim="800000"/>
                </a:ln>
                <a:effectLst>
                  <a:outerShdw blurRad="25500" dist="23000" dir="7020000" algn="tl">
                    <a:srgbClr val="000000">
                      <a:alpha val="50000"/>
                    </a:srgbClr>
                  </a:outerShdw>
                </a:effectLst>
              </a:rPr>
              <a:t>小料卫生要求：</a:t>
            </a:r>
            <a:endParaRPr lang="en-US" altLang="zh-CN" sz="1400" b="1" dirty="0" smtClean="0">
              <a:ln w="18000">
                <a:solidFill>
                  <a:schemeClr val="accent2">
                    <a:satMod val="140000"/>
                  </a:schemeClr>
                </a:solidFill>
                <a:prstDash val="solid"/>
                <a:miter lim="800000"/>
              </a:ln>
              <a:effectLst>
                <a:outerShdw blurRad="25500" dist="23000" dir="7020000" algn="tl">
                  <a:srgbClr val="000000">
                    <a:alpha val="50000"/>
                  </a:srgbClr>
                </a:outerShdw>
              </a:effectLst>
            </a:endParaRPr>
          </a:p>
          <a:p>
            <a:pPr algn="ctr" defTabSz="609600" fontAlgn="auto">
              <a:spcBef>
                <a:spcPts val="0"/>
              </a:spcBef>
              <a:spcAft>
                <a:spcPts val="0"/>
              </a:spcAft>
              <a:defRPr/>
            </a:pPr>
            <a:endParaRPr lang="en-US" altLang="zh-CN" sz="1400" b="1" dirty="0" smtClean="0">
              <a:ln w="18000">
                <a:solidFill>
                  <a:schemeClr val="accent2">
                    <a:satMod val="140000"/>
                  </a:schemeClr>
                </a:solidFill>
                <a:prstDash val="solid"/>
                <a:miter lim="800000"/>
              </a:ln>
              <a:effectLst>
                <a:outerShdw blurRad="25500" dist="23000" dir="7020000" algn="tl">
                  <a:srgbClr val="000000">
                    <a:alpha val="50000"/>
                  </a:srgbClr>
                </a:outerShdw>
              </a:effectLst>
            </a:endParaRPr>
          </a:p>
          <a:p>
            <a:pPr algn="ctr" defTabSz="609600" fontAlgn="auto">
              <a:spcBef>
                <a:spcPts val="0"/>
              </a:spcBef>
              <a:spcAft>
                <a:spcPts val="0"/>
              </a:spcAft>
              <a:defRPr/>
            </a:pPr>
            <a:r>
              <a:rPr lang="zh-CN" altLang="en-US" sz="1400" b="1" dirty="0" smtClean="0">
                <a:ln w="18000">
                  <a:solidFill>
                    <a:schemeClr val="accent2">
                      <a:satMod val="140000"/>
                    </a:schemeClr>
                  </a:solidFill>
                  <a:prstDash val="solid"/>
                  <a:miter lim="800000"/>
                </a:ln>
                <a:effectLst>
                  <a:outerShdw blurRad="25500" dist="23000" dir="7020000" algn="tl">
                    <a:srgbClr val="000000">
                      <a:alpha val="50000"/>
                    </a:srgbClr>
                  </a:outerShdw>
                </a:effectLst>
              </a:rPr>
              <a:t>小料卫生：料罐台面无油渍、 无水渍印记、无残渣、干净光亮。</a:t>
            </a:r>
            <a:endParaRPr lang="en-US" altLang="zh-CN" sz="1400" b="1" dirty="0" smtClean="0">
              <a:ln w="18000">
                <a:solidFill>
                  <a:schemeClr val="accent2">
                    <a:satMod val="140000"/>
                  </a:schemeClr>
                </a:solidFill>
                <a:prstDash val="solid"/>
                <a:miter lim="800000"/>
              </a:ln>
              <a:effectLst>
                <a:outerShdw blurRad="25500" dist="23000" dir="7020000" algn="tl">
                  <a:srgbClr val="000000">
                    <a:alpha val="50000"/>
                  </a:srgbClr>
                </a:outerShdw>
              </a:effectLst>
            </a:endParaRPr>
          </a:p>
        </p:txBody>
      </p:sp>
      <p:sp>
        <p:nvSpPr>
          <p:cNvPr id="29" name="矩形 28"/>
          <p:cNvSpPr/>
          <p:nvPr/>
        </p:nvSpPr>
        <p:spPr>
          <a:xfrm>
            <a:off x="9452792" y="3214686"/>
            <a:ext cx="2357453" cy="1428760"/>
          </a:xfrm>
          <a:prstGeom prst="rect">
            <a:avLst/>
          </a:prstGeom>
          <a:solidFill>
            <a:schemeClr val="bg1">
              <a:lumMod val="75000"/>
            </a:schemeClr>
          </a:solidFill>
        </p:spPr>
        <p:txBody>
          <a:bodyPr wrap="square">
            <a:spAutoFit/>
          </a:bodyPr>
          <a:lstStyle/>
          <a:p>
            <a:pPr algn="ctr" defTabSz="609600" fontAlgn="auto">
              <a:spcBef>
                <a:spcPts val="0"/>
              </a:spcBef>
              <a:spcAft>
                <a:spcPts val="0"/>
              </a:spcAft>
              <a:defRPr/>
            </a:pPr>
            <a:endParaRPr lang="en-US" altLang="zh-CN" sz="1400" b="1" dirty="0" smtClean="0">
              <a:ln w="18000">
                <a:solidFill>
                  <a:schemeClr val="accent2">
                    <a:satMod val="140000"/>
                  </a:schemeClr>
                </a:solidFill>
                <a:prstDash val="solid"/>
                <a:miter lim="800000"/>
              </a:ln>
              <a:effectLst>
                <a:outerShdw blurRad="25500" dist="23000" dir="7020000" algn="tl">
                  <a:srgbClr val="000000">
                    <a:alpha val="50000"/>
                  </a:srgbClr>
                </a:outerShdw>
              </a:effectLst>
            </a:endParaRPr>
          </a:p>
          <a:p>
            <a:pPr algn="ctr" defTabSz="609600" fontAlgn="auto">
              <a:spcBef>
                <a:spcPts val="0"/>
              </a:spcBef>
              <a:spcAft>
                <a:spcPts val="0"/>
              </a:spcAft>
              <a:defRPr/>
            </a:pPr>
            <a:r>
              <a:rPr lang="zh-CN" altLang="en-US" sz="1400" b="1" dirty="0" smtClean="0">
                <a:ln w="18000">
                  <a:solidFill>
                    <a:schemeClr val="accent2">
                      <a:satMod val="140000"/>
                    </a:schemeClr>
                  </a:solidFill>
                  <a:prstDash val="solid"/>
                  <a:miter lim="800000"/>
                </a:ln>
                <a:effectLst>
                  <a:outerShdw blurRad="25500" dist="23000" dir="7020000" algn="tl">
                    <a:srgbClr val="000000">
                      <a:alpha val="50000"/>
                    </a:srgbClr>
                  </a:outerShdw>
                </a:effectLst>
              </a:rPr>
              <a:t>门窗卫生要求：</a:t>
            </a:r>
            <a:endParaRPr lang="en-US" altLang="zh-CN" sz="1400" b="1" dirty="0" smtClean="0">
              <a:ln w="18000">
                <a:solidFill>
                  <a:schemeClr val="accent2">
                    <a:satMod val="140000"/>
                  </a:schemeClr>
                </a:solidFill>
                <a:prstDash val="solid"/>
                <a:miter lim="800000"/>
              </a:ln>
              <a:effectLst>
                <a:outerShdw blurRad="25500" dist="23000" dir="7020000" algn="tl">
                  <a:srgbClr val="000000">
                    <a:alpha val="50000"/>
                  </a:srgbClr>
                </a:outerShdw>
              </a:effectLst>
            </a:endParaRPr>
          </a:p>
          <a:p>
            <a:pPr algn="ctr" defTabSz="609600" fontAlgn="auto">
              <a:spcBef>
                <a:spcPts val="0"/>
              </a:spcBef>
              <a:spcAft>
                <a:spcPts val="0"/>
              </a:spcAft>
              <a:defRPr/>
            </a:pPr>
            <a:endParaRPr lang="en-US" altLang="zh-CN" sz="1400" b="1" dirty="0" smtClean="0">
              <a:ln w="18000">
                <a:solidFill>
                  <a:schemeClr val="accent2">
                    <a:satMod val="140000"/>
                  </a:schemeClr>
                </a:solidFill>
                <a:prstDash val="solid"/>
                <a:miter lim="800000"/>
              </a:ln>
              <a:effectLst>
                <a:outerShdw blurRad="25500" dist="23000" dir="7020000" algn="tl">
                  <a:srgbClr val="000000">
                    <a:alpha val="50000"/>
                  </a:srgbClr>
                </a:outerShdw>
              </a:effectLst>
            </a:endParaRPr>
          </a:p>
          <a:p>
            <a:pPr algn="ctr" defTabSz="609600" fontAlgn="auto">
              <a:spcBef>
                <a:spcPts val="0"/>
              </a:spcBef>
              <a:spcAft>
                <a:spcPts val="0"/>
              </a:spcAft>
              <a:defRPr/>
            </a:pPr>
            <a:r>
              <a:rPr lang="zh-CN" altLang="en-US" sz="1400" b="1" dirty="0" smtClean="0">
                <a:ln w="18000">
                  <a:solidFill>
                    <a:schemeClr val="accent2">
                      <a:satMod val="140000"/>
                    </a:schemeClr>
                  </a:solidFill>
                  <a:prstDash val="solid"/>
                  <a:miter lim="800000"/>
                </a:ln>
                <a:effectLst>
                  <a:outerShdw blurRad="25500" dist="23000" dir="7020000" algn="tl">
                    <a:srgbClr val="000000">
                      <a:alpha val="50000"/>
                    </a:srgbClr>
                  </a:outerShdw>
                </a:effectLst>
              </a:rPr>
              <a:t>门窗卫生：门框与玻璃无油渍、 无水渍印记、无张贴、光鲜亮丽。</a:t>
            </a:r>
            <a:endParaRPr lang="en-US" altLang="zh-CN" sz="1400" b="1" dirty="0" smtClean="0">
              <a:ln w="18000">
                <a:solidFill>
                  <a:schemeClr val="accent2">
                    <a:satMod val="140000"/>
                  </a:schemeClr>
                </a:solidFill>
                <a:prstDash val="solid"/>
                <a:miter lim="800000"/>
              </a:ln>
              <a:effectLst>
                <a:outerShdw blurRad="25500" dist="23000" dir="7020000" algn="tl">
                  <a:srgbClr val="000000">
                    <a:alpha val="50000"/>
                  </a:srgbClr>
                </a:outerShdw>
              </a:effectLst>
            </a:endParaRPr>
          </a:p>
        </p:txBody>
      </p:sp>
      <p:sp>
        <p:nvSpPr>
          <p:cNvPr id="30" name="矩形 29"/>
          <p:cNvSpPr/>
          <p:nvPr/>
        </p:nvSpPr>
        <p:spPr>
          <a:xfrm>
            <a:off x="6595271" y="4857760"/>
            <a:ext cx="2000265" cy="1846659"/>
          </a:xfrm>
          <a:prstGeom prst="rect">
            <a:avLst/>
          </a:prstGeom>
        </p:spPr>
        <p:txBody>
          <a:bodyPr wrap="square">
            <a:spAutoFit/>
          </a:bodyPr>
          <a:lstStyle/>
          <a:p>
            <a:pPr algn="ctr" defTabSz="609600" fontAlgn="auto">
              <a:spcBef>
                <a:spcPts val="0"/>
              </a:spcBef>
              <a:spcAft>
                <a:spcPts val="0"/>
              </a:spcAft>
              <a:defRPr/>
            </a:pPr>
            <a:endParaRPr lang="en-US" altLang="zh-CN" b="1" dirty="0" smtClean="0">
              <a:solidFill>
                <a:srgbClr val="FF0000"/>
              </a:solidFill>
            </a:endParaRPr>
          </a:p>
          <a:p>
            <a:pPr algn="ctr" defTabSz="609600" fontAlgn="auto">
              <a:spcBef>
                <a:spcPts val="0"/>
              </a:spcBef>
              <a:spcAft>
                <a:spcPts val="0"/>
              </a:spcAft>
              <a:defRPr/>
            </a:pPr>
            <a:r>
              <a:rPr lang="zh-CN" altLang="en-US" sz="1600" b="1" dirty="0" smtClean="0">
                <a:solidFill>
                  <a:srgbClr val="FF0000"/>
                </a:solidFill>
              </a:rPr>
              <a:t>注意事项：</a:t>
            </a:r>
            <a:endParaRPr lang="en-US" altLang="zh-CN" sz="1600" b="1" dirty="0" smtClean="0">
              <a:solidFill>
                <a:srgbClr val="FF0000"/>
              </a:solidFill>
            </a:endParaRPr>
          </a:p>
          <a:p>
            <a:pPr algn="ctr" defTabSz="609600" fontAlgn="auto">
              <a:spcBef>
                <a:spcPts val="0"/>
              </a:spcBef>
              <a:spcAft>
                <a:spcPts val="0"/>
              </a:spcAft>
              <a:defRPr/>
            </a:pPr>
            <a:r>
              <a:rPr lang="zh-CN" altLang="en-US" sz="1600" b="1" dirty="0" smtClean="0">
                <a:solidFill>
                  <a:srgbClr val="002060"/>
                </a:solidFill>
              </a:rPr>
              <a:t>调料罐保持</a:t>
            </a:r>
            <a:r>
              <a:rPr lang="en-US" altLang="zh-CN" sz="1600" b="1" dirty="0" smtClean="0">
                <a:solidFill>
                  <a:srgbClr val="002060"/>
                </a:solidFill>
              </a:rPr>
              <a:t>8</a:t>
            </a:r>
            <a:r>
              <a:rPr lang="zh-CN" altLang="en-US" sz="1600" b="1" dirty="0" smtClean="0">
                <a:solidFill>
                  <a:srgbClr val="002060"/>
                </a:solidFill>
              </a:rPr>
              <a:t>成满。高峰期</a:t>
            </a:r>
            <a:r>
              <a:rPr lang="en-US" altLang="zh-CN" sz="1600" b="1" dirty="0" smtClean="0">
                <a:solidFill>
                  <a:srgbClr val="002060"/>
                </a:solidFill>
              </a:rPr>
              <a:t>10</a:t>
            </a:r>
            <a:r>
              <a:rPr lang="zh-CN" altLang="en-US" sz="1600" b="1" dirty="0" smtClean="0">
                <a:solidFill>
                  <a:srgbClr val="002060"/>
                </a:solidFill>
              </a:rPr>
              <a:t>分钟补料到</a:t>
            </a:r>
            <a:r>
              <a:rPr lang="en-US" altLang="zh-CN" sz="1600" b="1" dirty="0" smtClean="0">
                <a:solidFill>
                  <a:srgbClr val="002060"/>
                </a:solidFill>
              </a:rPr>
              <a:t>8</a:t>
            </a:r>
            <a:r>
              <a:rPr lang="zh-CN" altLang="en-US" sz="1600" b="1" dirty="0" smtClean="0">
                <a:solidFill>
                  <a:srgbClr val="002060"/>
                </a:solidFill>
              </a:rPr>
              <a:t>成。随时擦拭台面保证小料台干净整洁。</a:t>
            </a:r>
            <a:endParaRPr lang="zh-CN" altLang="en-US" sz="1600" b="1" dirty="0">
              <a:solidFill>
                <a:srgbClr val="002060"/>
              </a:solidFill>
            </a:endParaRPr>
          </a:p>
        </p:txBody>
      </p:sp>
      <p:sp>
        <p:nvSpPr>
          <p:cNvPr id="31" name="矩形 30"/>
          <p:cNvSpPr/>
          <p:nvPr/>
        </p:nvSpPr>
        <p:spPr>
          <a:xfrm>
            <a:off x="9595668" y="4857760"/>
            <a:ext cx="2092297" cy="1569660"/>
          </a:xfrm>
          <a:prstGeom prst="rect">
            <a:avLst/>
          </a:prstGeom>
        </p:spPr>
        <p:txBody>
          <a:bodyPr wrap="square">
            <a:spAutoFit/>
          </a:bodyPr>
          <a:lstStyle/>
          <a:p>
            <a:pPr algn="ctr" defTabSz="609600" fontAlgn="auto">
              <a:spcBef>
                <a:spcPts val="0"/>
              </a:spcBef>
              <a:spcAft>
                <a:spcPts val="0"/>
              </a:spcAft>
              <a:defRPr/>
            </a:pPr>
            <a:endParaRPr lang="en-US" altLang="zh-CN" sz="1600" b="1" dirty="0" smtClean="0">
              <a:solidFill>
                <a:srgbClr val="FF0000"/>
              </a:solidFill>
            </a:endParaRPr>
          </a:p>
          <a:p>
            <a:pPr algn="ctr" defTabSz="609600" fontAlgn="auto">
              <a:spcBef>
                <a:spcPts val="0"/>
              </a:spcBef>
              <a:spcAft>
                <a:spcPts val="0"/>
              </a:spcAft>
              <a:defRPr/>
            </a:pPr>
            <a:r>
              <a:rPr lang="zh-CN" altLang="en-US" sz="1600" b="1" dirty="0" smtClean="0">
                <a:solidFill>
                  <a:srgbClr val="FF0000"/>
                </a:solidFill>
              </a:rPr>
              <a:t>注意事项：</a:t>
            </a:r>
            <a:endParaRPr lang="en-US" altLang="zh-CN" sz="1600" b="1" dirty="0" smtClean="0">
              <a:solidFill>
                <a:srgbClr val="FF0000"/>
              </a:solidFill>
            </a:endParaRPr>
          </a:p>
          <a:p>
            <a:pPr algn="ctr" defTabSz="609600" fontAlgn="auto">
              <a:spcBef>
                <a:spcPts val="0"/>
              </a:spcBef>
              <a:spcAft>
                <a:spcPts val="0"/>
              </a:spcAft>
              <a:defRPr/>
            </a:pPr>
            <a:r>
              <a:rPr lang="zh-CN" altLang="en-US" sz="1600" b="1" dirty="0" smtClean="0">
                <a:solidFill>
                  <a:srgbClr val="002060"/>
                </a:solidFill>
              </a:rPr>
              <a:t>门窗保持光鲜亮丽。周围道路无垃圾，地面干净整洁，物见本色。</a:t>
            </a:r>
            <a:endParaRPr lang="zh-CN" altLang="en-US" sz="1600" b="1" dirty="0">
              <a:solidFill>
                <a:srgbClr val="002060"/>
              </a:solidFill>
            </a:endParaRPr>
          </a:p>
        </p:txBody>
      </p:sp>
    </p:spTree>
  </p:cSld>
  <p:clrMapOvr>
    <a:masterClrMapping/>
  </p:clrMapOvr>
  <mc:AlternateContent xmlns:mc="http://schemas.openxmlformats.org/markup-compatibility/2006">
    <mc:Choice xmlns:p14="http://schemas.microsoft.com/office/powerpoint/2010/main" xmlns="" Requires="p14">
      <p:transition spd="slow" p14:dur="1100">
        <p14:switch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afterEffect">
                                  <p:stCondLst>
                                    <p:cond delay="0"/>
                                  </p:stCondLst>
                                  <p:iterate type="lt">
                                    <p:tmPct val="10000"/>
                                  </p:iterate>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fltVal val="0"/>
                                          </p:val>
                                        </p:tav>
                                        <p:tav tm="100000">
                                          <p:val>
                                            <p:strVal val="#ppt_w"/>
                                          </p:val>
                                        </p:tav>
                                      </p:tavLst>
                                    </p:anim>
                                    <p:anim calcmode="lin" valueType="num">
                                      <p:cBhvr>
                                        <p:cTn id="8" dur="500" fill="hold"/>
                                        <p:tgtEl>
                                          <p:spTgt spid="13"/>
                                        </p:tgtEl>
                                        <p:attrNameLst>
                                          <p:attrName>ppt_h</p:attrName>
                                        </p:attrNameLst>
                                      </p:cBhvr>
                                      <p:tavLst>
                                        <p:tav tm="0">
                                          <p:val>
                                            <p:fltVal val="0"/>
                                          </p:val>
                                        </p:tav>
                                        <p:tav tm="100000">
                                          <p:val>
                                            <p:strVal val="#ppt_h"/>
                                          </p:val>
                                        </p:tav>
                                      </p:tavLst>
                                    </p:anim>
                                  </p:childTnLst>
                                </p:cTn>
                              </p:par>
                              <p:par>
                                <p:cTn id="9" presetID="3" presetClass="entr" presetSubtype="10" fill="hold" nodeType="withEffect">
                                  <p:stCondLst>
                                    <p:cond delay="0"/>
                                  </p:stCondLst>
                                  <p:childTnLst>
                                    <p:set>
                                      <p:cBhvr>
                                        <p:cTn id="10" dur="1" fill="hold">
                                          <p:stCondLst>
                                            <p:cond delay="0"/>
                                          </p:stCondLst>
                                        </p:cTn>
                                        <p:tgtEl>
                                          <p:spTgt spid="45"/>
                                        </p:tgtEl>
                                        <p:attrNameLst>
                                          <p:attrName>style.visibility</p:attrName>
                                        </p:attrNameLst>
                                      </p:cBhvr>
                                      <p:to>
                                        <p:strVal val="visible"/>
                                      </p:to>
                                    </p:set>
                                    <p:animEffect transition="in" filter="blinds(horizontal)">
                                      <p:cBhvr>
                                        <p:cTn id="11" dur="500"/>
                                        <p:tgtEl>
                                          <p:spTgt spid="45"/>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2" fill="hold" nodeType="clickEffect">
                                  <p:stCondLst>
                                    <p:cond delay="0"/>
                                  </p:stCondLst>
                                  <p:childTnLst>
                                    <p:set>
                                      <p:cBhvr>
                                        <p:cTn id="15" dur="1" fill="hold">
                                          <p:stCondLst>
                                            <p:cond delay="0"/>
                                          </p:stCondLst>
                                        </p:cTn>
                                        <p:tgtEl>
                                          <p:spTgt spid="33"/>
                                        </p:tgtEl>
                                        <p:attrNameLst>
                                          <p:attrName>style.visibility</p:attrName>
                                        </p:attrNameLst>
                                      </p:cBhvr>
                                      <p:to>
                                        <p:strVal val="visible"/>
                                      </p:to>
                                    </p:set>
                                    <p:anim calcmode="lin" valueType="num">
                                      <p:cBhvr additive="base">
                                        <p:cTn id="16" dur="500" fill="hold"/>
                                        <p:tgtEl>
                                          <p:spTgt spid="33"/>
                                        </p:tgtEl>
                                        <p:attrNameLst>
                                          <p:attrName>ppt_x</p:attrName>
                                        </p:attrNameLst>
                                      </p:cBhvr>
                                      <p:tavLst>
                                        <p:tav tm="0">
                                          <p:val>
                                            <p:strVal val="1+#ppt_w/2"/>
                                          </p:val>
                                        </p:tav>
                                        <p:tav tm="100000">
                                          <p:val>
                                            <p:strVal val="#ppt_x"/>
                                          </p:val>
                                        </p:tav>
                                      </p:tavLst>
                                    </p:anim>
                                    <p:anim calcmode="lin" valueType="num">
                                      <p:cBhvr additive="base">
                                        <p:cTn id="17" dur="500" fill="hold"/>
                                        <p:tgtEl>
                                          <p:spTgt spid="33"/>
                                        </p:tgtEl>
                                        <p:attrNameLst>
                                          <p:attrName>ppt_y</p:attrName>
                                        </p:attrNameLst>
                                      </p:cBhvr>
                                      <p:tavLst>
                                        <p:tav tm="0">
                                          <p:val>
                                            <p:strVal val="#ppt_y"/>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67"/>
                                        </p:tgtEl>
                                        <p:attrNameLst>
                                          <p:attrName>style.visibility</p:attrName>
                                        </p:attrNameLst>
                                      </p:cBhvr>
                                      <p:to>
                                        <p:strVal val="visible"/>
                                      </p:to>
                                    </p:set>
                                    <p:animEffect transition="in" filter="blinds(horizontal)">
                                      <p:cBhvr>
                                        <p:cTn id="22" dur="500"/>
                                        <p:tgtEl>
                                          <p:spTgt spid="67"/>
                                        </p:tgtEl>
                                      </p:cBhvr>
                                    </p:animEffect>
                                  </p:childTnLst>
                                </p:cTn>
                              </p:par>
                              <p:par>
                                <p:cTn id="23" presetID="2" presetClass="entr" presetSubtype="2" fill="hold" nodeType="withEffect">
                                  <p:stCondLst>
                                    <p:cond delay="0"/>
                                  </p:stCondLst>
                                  <p:childTnLst>
                                    <p:set>
                                      <p:cBhvr>
                                        <p:cTn id="24" dur="1" fill="hold">
                                          <p:stCondLst>
                                            <p:cond delay="0"/>
                                          </p:stCondLst>
                                        </p:cTn>
                                        <p:tgtEl>
                                          <p:spTgt spid="62"/>
                                        </p:tgtEl>
                                        <p:attrNameLst>
                                          <p:attrName>style.visibility</p:attrName>
                                        </p:attrNameLst>
                                      </p:cBhvr>
                                      <p:to>
                                        <p:strVal val="visible"/>
                                      </p:to>
                                    </p:set>
                                    <p:anim calcmode="lin" valueType="num">
                                      <p:cBhvr additive="base">
                                        <p:cTn id="25" dur="500" fill="hold"/>
                                        <p:tgtEl>
                                          <p:spTgt spid="62"/>
                                        </p:tgtEl>
                                        <p:attrNameLst>
                                          <p:attrName>ppt_x</p:attrName>
                                        </p:attrNameLst>
                                      </p:cBhvr>
                                      <p:tavLst>
                                        <p:tav tm="0">
                                          <p:val>
                                            <p:strVal val="1+#ppt_w/2"/>
                                          </p:val>
                                        </p:tav>
                                        <p:tav tm="100000">
                                          <p:val>
                                            <p:strVal val="#ppt_x"/>
                                          </p:val>
                                        </p:tav>
                                      </p:tavLst>
                                    </p:anim>
                                    <p:anim calcmode="lin" valueType="num">
                                      <p:cBhvr additive="base">
                                        <p:cTn id="26" dur="500" fill="hold"/>
                                        <p:tgtEl>
                                          <p:spTgt spid="62"/>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2" fill="hold" grpId="0" nodeType="clickEffect">
                                  <p:stCondLst>
                                    <p:cond delay="0"/>
                                  </p:stCondLst>
                                  <p:childTnLst>
                                    <p:set>
                                      <p:cBhvr>
                                        <p:cTn id="30" dur="1" fill="hold">
                                          <p:stCondLst>
                                            <p:cond delay="0"/>
                                          </p:stCondLst>
                                        </p:cTn>
                                        <p:tgtEl>
                                          <p:spTgt spid="26"/>
                                        </p:tgtEl>
                                        <p:attrNameLst>
                                          <p:attrName>style.visibility</p:attrName>
                                        </p:attrNameLst>
                                      </p:cBhvr>
                                      <p:to>
                                        <p:strVal val="visible"/>
                                      </p:to>
                                    </p:set>
                                    <p:anim calcmode="lin" valueType="num">
                                      <p:cBhvr additive="base">
                                        <p:cTn id="31" dur="500" fill="hold"/>
                                        <p:tgtEl>
                                          <p:spTgt spid="26"/>
                                        </p:tgtEl>
                                        <p:attrNameLst>
                                          <p:attrName>ppt_x</p:attrName>
                                        </p:attrNameLst>
                                      </p:cBhvr>
                                      <p:tavLst>
                                        <p:tav tm="0">
                                          <p:val>
                                            <p:strVal val="1+#ppt_w/2"/>
                                          </p:val>
                                        </p:tav>
                                        <p:tav tm="100000">
                                          <p:val>
                                            <p:strVal val="#ppt_x"/>
                                          </p:val>
                                        </p:tav>
                                      </p:tavLst>
                                    </p:anim>
                                    <p:anim calcmode="lin" valueType="num">
                                      <p:cBhvr additive="base">
                                        <p:cTn id="32" dur="500" fill="hold"/>
                                        <p:tgtEl>
                                          <p:spTgt spid="26"/>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2" fill="hold" grpId="0" nodeType="clickEffect">
                                  <p:stCondLst>
                                    <p:cond delay="0"/>
                                  </p:stCondLst>
                                  <p:childTnLst>
                                    <p:set>
                                      <p:cBhvr>
                                        <p:cTn id="36" dur="1" fill="hold">
                                          <p:stCondLst>
                                            <p:cond delay="0"/>
                                          </p:stCondLst>
                                        </p:cTn>
                                        <p:tgtEl>
                                          <p:spTgt spid="27"/>
                                        </p:tgtEl>
                                        <p:attrNameLst>
                                          <p:attrName>style.visibility</p:attrName>
                                        </p:attrNameLst>
                                      </p:cBhvr>
                                      <p:to>
                                        <p:strVal val="visible"/>
                                      </p:to>
                                    </p:set>
                                    <p:anim calcmode="lin" valueType="num">
                                      <p:cBhvr additive="base">
                                        <p:cTn id="37" dur="500" fill="hold"/>
                                        <p:tgtEl>
                                          <p:spTgt spid="27"/>
                                        </p:tgtEl>
                                        <p:attrNameLst>
                                          <p:attrName>ppt_x</p:attrName>
                                        </p:attrNameLst>
                                      </p:cBhvr>
                                      <p:tavLst>
                                        <p:tav tm="0">
                                          <p:val>
                                            <p:strVal val="1+#ppt_w/2"/>
                                          </p:val>
                                        </p:tav>
                                        <p:tav tm="100000">
                                          <p:val>
                                            <p:strVal val="#ppt_x"/>
                                          </p:val>
                                        </p:tav>
                                      </p:tavLst>
                                    </p:anim>
                                    <p:anim calcmode="lin" valueType="num">
                                      <p:cBhvr additive="base">
                                        <p:cTn id="38" dur="500" fill="hold"/>
                                        <p:tgtEl>
                                          <p:spTgt spid="27"/>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3" presetClass="entr" presetSubtype="10" fill="hold" nodeType="clickEffect">
                                  <p:stCondLst>
                                    <p:cond delay="0"/>
                                  </p:stCondLst>
                                  <p:childTnLst>
                                    <p:set>
                                      <p:cBhvr>
                                        <p:cTn id="42" dur="1" fill="hold">
                                          <p:stCondLst>
                                            <p:cond delay="0"/>
                                          </p:stCondLst>
                                        </p:cTn>
                                        <p:tgtEl>
                                          <p:spTgt spid="68"/>
                                        </p:tgtEl>
                                        <p:attrNameLst>
                                          <p:attrName>style.visibility</p:attrName>
                                        </p:attrNameLst>
                                      </p:cBhvr>
                                      <p:to>
                                        <p:strVal val="visible"/>
                                      </p:to>
                                    </p:set>
                                    <p:animEffect transition="in" filter="blinds(horizontal)">
                                      <p:cBhvr>
                                        <p:cTn id="43" dur="500"/>
                                        <p:tgtEl>
                                          <p:spTgt spid="68"/>
                                        </p:tgtEl>
                                      </p:cBhvr>
                                    </p:animEffect>
                                  </p:childTnLst>
                                </p:cTn>
                              </p:par>
                              <p:par>
                                <p:cTn id="44" presetID="2" presetClass="entr" presetSubtype="2" fill="hold" nodeType="withEffect">
                                  <p:stCondLst>
                                    <p:cond delay="0"/>
                                  </p:stCondLst>
                                  <p:childTnLst>
                                    <p:set>
                                      <p:cBhvr>
                                        <p:cTn id="45" dur="1" fill="hold">
                                          <p:stCondLst>
                                            <p:cond delay="0"/>
                                          </p:stCondLst>
                                        </p:cTn>
                                        <p:tgtEl>
                                          <p:spTgt spid="51"/>
                                        </p:tgtEl>
                                        <p:attrNameLst>
                                          <p:attrName>style.visibility</p:attrName>
                                        </p:attrNameLst>
                                      </p:cBhvr>
                                      <p:to>
                                        <p:strVal val="visible"/>
                                      </p:to>
                                    </p:set>
                                    <p:anim calcmode="lin" valueType="num">
                                      <p:cBhvr additive="base">
                                        <p:cTn id="46" dur="500" fill="hold"/>
                                        <p:tgtEl>
                                          <p:spTgt spid="51"/>
                                        </p:tgtEl>
                                        <p:attrNameLst>
                                          <p:attrName>ppt_x</p:attrName>
                                        </p:attrNameLst>
                                      </p:cBhvr>
                                      <p:tavLst>
                                        <p:tav tm="0">
                                          <p:val>
                                            <p:strVal val="1+#ppt_w/2"/>
                                          </p:val>
                                        </p:tav>
                                        <p:tav tm="100000">
                                          <p:val>
                                            <p:strVal val="#ppt_x"/>
                                          </p:val>
                                        </p:tav>
                                      </p:tavLst>
                                    </p:anim>
                                    <p:anim calcmode="lin" valueType="num">
                                      <p:cBhvr additive="base">
                                        <p:cTn id="47" dur="500" fill="hold"/>
                                        <p:tgtEl>
                                          <p:spTgt spid="51"/>
                                        </p:tgtEl>
                                        <p:attrNameLst>
                                          <p:attrName>ppt_y</p:attrName>
                                        </p:attrNameLst>
                                      </p:cBhvr>
                                      <p:tavLst>
                                        <p:tav tm="0">
                                          <p:val>
                                            <p:strVal val="#ppt_y"/>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2" presetClass="entr" presetSubtype="2" fill="hold" grpId="0" nodeType="clickEffect">
                                  <p:stCondLst>
                                    <p:cond delay="0"/>
                                  </p:stCondLst>
                                  <p:childTnLst>
                                    <p:set>
                                      <p:cBhvr>
                                        <p:cTn id="51" dur="1" fill="hold">
                                          <p:stCondLst>
                                            <p:cond delay="0"/>
                                          </p:stCondLst>
                                        </p:cTn>
                                        <p:tgtEl>
                                          <p:spTgt spid="28"/>
                                        </p:tgtEl>
                                        <p:attrNameLst>
                                          <p:attrName>style.visibility</p:attrName>
                                        </p:attrNameLst>
                                      </p:cBhvr>
                                      <p:to>
                                        <p:strVal val="visible"/>
                                      </p:to>
                                    </p:set>
                                    <p:anim calcmode="lin" valueType="num">
                                      <p:cBhvr additive="base">
                                        <p:cTn id="52" dur="500" fill="hold"/>
                                        <p:tgtEl>
                                          <p:spTgt spid="28"/>
                                        </p:tgtEl>
                                        <p:attrNameLst>
                                          <p:attrName>ppt_x</p:attrName>
                                        </p:attrNameLst>
                                      </p:cBhvr>
                                      <p:tavLst>
                                        <p:tav tm="0">
                                          <p:val>
                                            <p:strVal val="1+#ppt_w/2"/>
                                          </p:val>
                                        </p:tav>
                                        <p:tav tm="100000">
                                          <p:val>
                                            <p:strVal val="#ppt_x"/>
                                          </p:val>
                                        </p:tav>
                                      </p:tavLst>
                                    </p:anim>
                                    <p:anim calcmode="lin" valueType="num">
                                      <p:cBhvr additive="base">
                                        <p:cTn id="53" dur="500" fill="hold"/>
                                        <p:tgtEl>
                                          <p:spTgt spid="28"/>
                                        </p:tgtEl>
                                        <p:attrNameLst>
                                          <p:attrName>ppt_y</p:attrName>
                                        </p:attrNameLst>
                                      </p:cBhvr>
                                      <p:tavLst>
                                        <p:tav tm="0">
                                          <p:val>
                                            <p:strVal val="#ppt_y"/>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2" presetClass="entr" presetSubtype="2" fill="hold" nodeType="clickEffect">
                                  <p:stCondLst>
                                    <p:cond delay="0"/>
                                  </p:stCondLst>
                                  <p:childTnLst>
                                    <p:set>
                                      <p:cBhvr>
                                        <p:cTn id="57" dur="1" fill="hold">
                                          <p:stCondLst>
                                            <p:cond delay="0"/>
                                          </p:stCondLst>
                                        </p:cTn>
                                        <p:tgtEl>
                                          <p:spTgt spid="30">
                                            <p:txEl>
                                              <p:pRg st="2" end="2"/>
                                            </p:txEl>
                                          </p:spTgt>
                                        </p:tgtEl>
                                        <p:attrNameLst>
                                          <p:attrName>style.visibility</p:attrName>
                                        </p:attrNameLst>
                                      </p:cBhvr>
                                      <p:to>
                                        <p:strVal val="visible"/>
                                      </p:to>
                                    </p:set>
                                    <p:anim calcmode="lin" valueType="num">
                                      <p:cBhvr additive="base">
                                        <p:cTn id="58" dur="500" fill="hold"/>
                                        <p:tgtEl>
                                          <p:spTgt spid="30">
                                            <p:txEl>
                                              <p:pRg st="2" end="2"/>
                                            </p:txEl>
                                          </p:spTgt>
                                        </p:tgtEl>
                                        <p:attrNameLst>
                                          <p:attrName>ppt_x</p:attrName>
                                        </p:attrNameLst>
                                      </p:cBhvr>
                                      <p:tavLst>
                                        <p:tav tm="0">
                                          <p:val>
                                            <p:strVal val="1+#ppt_w/2"/>
                                          </p:val>
                                        </p:tav>
                                        <p:tav tm="100000">
                                          <p:val>
                                            <p:strVal val="#ppt_x"/>
                                          </p:val>
                                        </p:tav>
                                      </p:tavLst>
                                    </p:anim>
                                    <p:anim calcmode="lin" valueType="num">
                                      <p:cBhvr additive="base">
                                        <p:cTn id="59" dur="500" fill="hold"/>
                                        <p:tgtEl>
                                          <p:spTgt spid="30">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3" presetClass="entr" presetSubtype="10" fill="hold" nodeType="clickEffect">
                                  <p:stCondLst>
                                    <p:cond delay="0"/>
                                  </p:stCondLst>
                                  <p:childTnLst>
                                    <p:set>
                                      <p:cBhvr>
                                        <p:cTn id="63" dur="1" fill="hold">
                                          <p:stCondLst>
                                            <p:cond delay="0"/>
                                          </p:stCondLst>
                                        </p:cTn>
                                        <p:tgtEl>
                                          <p:spTgt spid="69"/>
                                        </p:tgtEl>
                                        <p:attrNameLst>
                                          <p:attrName>style.visibility</p:attrName>
                                        </p:attrNameLst>
                                      </p:cBhvr>
                                      <p:to>
                                        <p:strVal val="visible"/>
                                      </p:to>
                                    </p:set>
                                    <p:animEffect transition="in" filter="blinds(horizontal)">
                                      <p:cBhvr>
                                        <p:cTn id="64" dur="500"/>
                                        <p:tgtEl>
                                          <p:spTgt spid="69"/>
                                        </p:tgtEl>
                                      </p:cBhvr>
                                    </p:animEffect>
                                  </p:childTnLst>
                                </p:cTn>
                              </p:par>
                            </p:childTnLst>
                          </p:cTn>
                        </p:par>
                      </p:childTnLst>
                    </p:cTn>
                  </p:par>
                  <p:par>
                    <p:cTn id="65" fill="hold">
                      <p:stCondLst>
                        <p:cond delay="indefinite"/>
                      </p:stCondLst>
                      <p:childTnLst>
                        <p:par>
                          <p:cTn id="66" fill="hold">
                            <p:stCondLst>
                              <p:cond delay="0"/>
                            </p:stCondLst>
                            <p:childTnLst>
                              <p:par>
                                <p:cTn id="67" presetID="2" presetClass="entr" presetSubtype="2" fill="hold" grpId="0" nodeType="clickEffect">
                                  <p:stCondLst>
                                    <p:cond delay="0"/>
                                  </p:stCondLst>
                                  <p:childTnLst>
                                    <p:set>
                                      <p:cBhvr>
                                        <p:cTn id="68" dur="1" fill="hold">
                                          <p:stCondLst>
                                            <p:cond delay="0"/>
                                          </p:stCondLst>
                                        </p:cTn>
                                        <p:tgtEl>
                                          <p:spTgt spid="29"/>
                                        </p:tgtEl>
                                        <p:attrNameLst>
                                          <p:attrName>style.visibility</p:attrName>
                                        </p:attrNameLst>
                                      </p:cBhvr>
                                      <p:to>
                                        <p:strVal val="visible"/>
                                      </p:to>
                                    </p:set>
                                    <p:anim calcmode="lin" valueType="num">
                                      <p:cBhvr additive="base">
                                        <p:cTn id="69" dur="500" fill="hold"/>
                                        <p:tgtEl>
                                          <p:spTgt spid="29"/>
                                        </p:tgtEl>
                                        <p:attrNameLst>
                                          <p:attrName>ppt_x</p:attrName>
                                        </p:attrNameLst>
                                      </p:cBhvr>
                                      <p:tavLst>
                                        <p:tav tm="0">
                                          <p:val>
                                            <p:strVal val="1+#ppt_w/2"/>
                                          </p:val>
                                        </p:tav>
                                        <p:tav tm="100000">
                                          <p:val>
                                            <p:strVal val="#ppt_x"/>
                                          </p:val>
                                        </p:tav>
                                      </p:tavLst>
                                    </p:anim>
                                    <p:anim calcmode="lin" valueType="num">
                                      <p:cBhvr additive="base">
                                        <p:cTn id="70" dur="500" fill="hold"/>
                                        <p:tgtEl>
                                          <p:spTgt spid="29"/>
                                        </p:tgtEl>
                                        <p:attrNameLst>
                                          <p:attrName>ppt_y</p:attrName>
                                        </p:attrNameLst>
                                      </p:cBhvr>
                                      <p:tavLst>
                                        <p:tav tm="0">
                                          <p:val>
                                            <p:strVal val="#ppt_y"/>
                                          </p:val>
                                        </p:tav>
                                        <p:tav tm="100000">
                                          <p:val>
                                            <p:strVal val="#ppt_y"/>
                                          </p:val>
                                        </p:tav>
                                      </p:tavLst>
                                    </p:anim>
                                  </p:childTnLst>
                                </p:cTn>
                              </p:par>
                              <p:par>
                                <p:cTn id="71" presetID="2" presetClass="entr" presetSubtype="2" fill="hold" nodeType="withEffect">
                                  <p:stCondLst>
                                    <p:cond delay="0"/>
                                  </p:stCondLst>
                                  <p:childTnLst>
                                    <p:set>
                                      <p:cBhvr>
                                        <p:cTn id="72" dur="1" fill="hold">
                                          <p:stCondLst>
                                            <p:cond delay="0"/>
                                          </p:stCondLst>
                                        </p:cTn>
                                        <p:tgtEl>
                                          <p:spTgt spid="56"/>
                                        </p:tgtEl>
                                        <p:attrNameLst>
                                          <p:attrName>style.visibility</p:attrName>
                                        </p:attrNameLst>
                                      </p:cBhvr>
                                      <p:to>
                                        <p:strVal val="visible"/>
                                      </p:to>
                                    </p:set>
                                    <p:anim calcmode="lin" valueType="num">
                                      <p:cBhvr additive="base">
                                        <p:cTn id="73" dur="500" fill="hold"/>
                                        <p:tgtEl>
                                          <p:spTgt spid="56"/>
                                        </p:tgtEl>
                                        <p:attrNameLst>
                                          <p:attrName>ppt_x</p:attrName>
                                        </p:attrNameLst>
                                      </p:cBhvr>
                                      <p:tavLst>
                                        <p:tav tm="0">
                                          <p:val>
                                            <p:strVal val="1+#ppt_w/2"/>
                                          </p:val>
                                        </p:tav>
                                        <p:tav tm="100000">
                                          <p:val>
                                            <p:strVal val="#ppt_x"/>
                                          </p:val>
                                        </p:tav>
                                      </p:tavLst>
                                    </p:anim>
                                    <p:anim calcmode="lin" valueType="num">
                                      <p:cBhvr additive="base">
                                        <p:cTn id="74" dur="500" fill="hold"/>
                                        <p:tgtEl>
                                          <p:spTgt spid="56"/>
                                        </p:tgtEl>
                                        <p:attrNameLst>
                                          <p:attrName>ppt_y</p:attrName>
                                        </p:attrNameLst>
                                      </p:cBhvr>
                                      <p:tavLst>
                                        <p:tav tm="0">
                                          <p:val>
                                            <p:strVal val="#ppt_y"/>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 presetClass="entr" presetSubtype="2" fill="hold" grpId="0" nodeType="clickEffect">
                                  <p:stCondLst>
                                    <p:cond delay="0"/>
                                  </p:stCondLst>
                                  <p:childTnLst>
                                    <p:set>
                                      <p:cBhvr>
                                        <p:cTn id="78" dur="1" fill="hold">
                                          <p:stCondLst>
                                            <p:cond delay="0"/>
                                          </p:stCondLst>
                                        </p:cTn>
                                        <p:tgtEl>
                                          <p:spTgt spid="31"/>
                                        </p:tgtEl>
                                        <p:attrNameLst>
                                          <p:attrName>style.visibility</p:attrName>
                                        </p:attrNameLst>
                                      </p:cBhvr>
                                      <p:to>
                                        <p:strVal val="visible"/>
                                      </p:to>
                                    </p:set>
                                    <p:anim calcmode="lin" valueType="num">
                                      <p:cBhvr additive="base">
                                        <p:cTn id="79" dur="500" fill="hold"/>
                                        <p:tgtEl>
                                          <p:spTgt spid="31"/>
                                        </p:tgtEl>
                                        <p:attrNameLst>
                                          <p:attrName>ppt_x</p:attrName>
                                        </p:attrNameLst>
                                      </p:cBhvr>
                                      <p:tavLst>
                                        <p:tav tm="0">
                                          <p:val>
                                            <p:strVal val="1+#ppt_w/2"/>
                                          </p:val>
                                        </p:tav>
                                        <p:tav tm="100000">
                                          <p:val>
                                            <p:strVal val="#ppt_x"/>
                                          </p:val>
                                        </p:tav>
                                      </p:tavLst>
                                    </p:anim>
                                    <p:anim calcmode="lin" valueType="num">
                                      <p:cBhvr additive="base">
                                        <p:cTn id="80" dur="500" fill="hold"/>
                                        <p:tgtEl>
                                          <p:spTgt spid="31"/>
                                        </p:tgtEl>
                                        <p:attrNameLst>
                                          <p:attrName>ppt_y</p:attrName>
                                        </p:attrNameLst>
                                      </p:cBhvr>
                                      <p:tavLst>
                                        <p:tav tm="0">
                                          <p:val>
                                            <p:strVal val="#ppt_y"/>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3" presetClass="entr" presetSubtype="10" fill="hold" nodeType="clickEffect">
                                  <p:stCondLst>
                                    <p:cond delay="0"/>
                                  </p:stCondLst>
                                  <p:childTnLst>
                                    <p:set>
                                      <p:cBhvr>
                                        <p:cTn id="84" dur="1" fill="hold">
                                          <p:stCondLst>
                                            <p:cond delay="0"/>
                                          </p:stCondLst>
                                        </p:cTn>
                                        <p:tgtEl>
                                          <p:spTgt spid="67"/>
                                        </p:tgtEl>
                                        <p:attrNameLst>
                                          <p:attrName>style.visibility</p:attrName>
                                        </p:attrNameLst>
                                      </p:cBhvr>
                                      <p:to>
                                        <p:strVal val="visible"/>
                                      </p:to>
                                    </p:set>
                                    <p:animEffect transition="in" filter="blinds(horizontal)">
                                      <p:cBhvr>
                                        <p:cTn id="85" dur="500"/>
                                        <p:tgtEl>
                                          <p:spTgt spid="67"/>
                                        </p:tgtEl>
                                      </p:cBhvr>
                                    </p:animEffect>
                                  </p:childTnLst>
                                </p:cTn>
                              </p:par>
                              <p:par>
                                <p:cTn id="86" presetID="3" presetClass="entr" presetSubtype="10" fill="hold" nodeType="withEffect">
                                  <p:stCondLst>
                                    <p:cond delay="0"/>
                                  </p:stCondLst>
                                  <p:childTnLst>
                                    <p:set>
                                      <p:cBhvr>
                                        <p:cTn id="87" dur="1" fill="hold">
                                          <p:stCondLst>
                                            <p:cond delay="0"/>
                                          </p:stCondLst>
                                        </p:cTn>
                                        <p:tgtEl>
                                          <p:spTgt spid="45"/>
                                        </p:tgtEl>
                                        <p:attrNameLst>
                                          <p:attrName>style.visibility</p:attrName>
                                        </p:attrNameLst>
                                      </p:cBhvr>
                                      <p:to>
                                        <p:strVal val="visible"/>
                                      </p:to>
                                    </p:set>
                                    <p:animEffect transition="in" filter="blinds(horizontal)">
                                      <p:cBhvr>
                                        <p:cTn id="88"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ldLvl="0" animBg="1"/>
      <p:bldP spid="26" grpId="0"/>
      <p:bldP spid="27" grpId="0"/>
      <p:bldP spid="28" grpId="0"/>
      <p:bldP spid="29" grpId="0" animBg="1"/>
      <p:bldP spid="3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3"/>
          <p:cNvSpPr txBox="1"/>
          <p:nvPr/>
        </p:nvSpPr>
        <p:spPr>
          <a:xfrm>
            <a:off x="1630680" y="404495"/>
            <a:ext cx="3750146" cy="584775"/>
          </a:xfrm>
          <a:prstGeom prst="rect">
            <a:avLst/>
          </a:prstGeom>
          <a:noFill/>
          <a:ln>
            <a:solidFill>
              <a:schemeClr val="accent1"/>
            </a:solidFill>
          </a:ln>
          <a:effectLst/>
        </p:spPr>
        <p:txBody>
          <a:bodyPr wrap="square" rtlCol="0">
            <a:spAutoFit/>
          </a:bodyPr>
          <a:lstStyle>
            <a:defPPr>
              <a:defRPr lang="zh-CN"/>
            </a:defPPr>
            <a:lvl1pPr algn="ctr">
              <a:defRPr sz="3200" b="1">
                <a:gradFill flip="none" rotWithShape="1">
                  <a:gsLst>
                    <a:gs pos="100000">
                      <a:srgbClr val="04B5EC"/>
                    </a:gs>
                    <a:gs pos="23000">
                      <a:srgbClr val="00C88A"/>
                    </a:gs>
                  </a:gsLst>
                  <a:lin ang="0" scaled="1"/>
                  <a:tileRect/>
                </a:gradFill>
                <a:latin typeface="微软雅黑" panose="020B0503020204020204" pitchFamily="34" charset="-122"/>
                <a:ea typeface="微软雅黑" panose="020B0503020204020204" pitchFamily="34" charset="-122"/>
              </a:defRPr>
            </a:lvl1pPr>
          </a:lstStyle>
          <a:p>
            <a:pPr algn="dist"/>
            <a:r>
              <a:rPr lang="zh-CN" altLang="en-US" dirty="0" smtClean="0">
                <a:solidFill>
                  <a:schemeClr val="accent1">
                    <a:lumMod val="75000"/>
                  </a:schemeClr>
                </a:solidFill>
              </a:rPr>
              <a:t>前厅服务用语标准</a:t>
            </a:r>
            <a:endParaRPr lang="zh-CN" altLang="en-US" dirty="0">
              <a:solidFill>
                <a:schemeClr val="accent1">
                  <a:lumMod val="75000"/>
                </a:schemeClr>
              </a:solidFill>
            </a:endParaRPr>
          </a:p>
        </p:txBody>
      </p:sp>
      <p:sp>
        <p:nvSpPr>
          <p:cNvPr id="14" name="矩形 13"/>
          <p:cNvSpPr/>
          <p:nvPr/>
        </p:nvSpPr>
        <p:spPr>
          <a:xfrm>
            <a:off x="0" y="445023"/>
            <a:ext cx="1198662" cy="504056"/>
          </a:xfrm>
          <a:prstGeom prst="rect">
            <a:avLst/>
          </a:prstGeom>
          <a:solidFill>
            <a:schemeClr val="accent1">
              <a:lumMod val="75000"/>
            </a:schemeClr>
          </a:solidFill>
          <a:ln>
            <a:noFill/>
          </a:ln>
          <a:effectLst>
            <a:outerShdw blurRad="152400" dist="63500" dir="2700000" sx="101000" sy="101000" algn="tl"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smtClean="0">
                <a:solidFill>
                  <a:srgbClr val="FFC000"/>
                </a:solidFill>
              </a:rPr>
              <a:t>王贵仁</a:t>
            </a:r>
            <a:endParaRPr lang="zh-CN" altLang="en-US" sz="1600" b="1" dirty="0">
              <a:solidFill>
                <a:srgbClr val="FFC000"/>
              </a:solidFill>
            </a:endParaRPr>
          </a:p>
        </p:txBody>
      </p:sp>
      <p:sp>
        <p:nvSpPr>
          <p:cNvPr id="15" name="矩形 14"/>
          <p:cNvSpPr/>
          <p:nvPr/>
        </p:nvSpPr>
        <p:spPr>
          <a:xfrm>
            <a:off x="1342678" y="445023"/>
            <a:ext cx="144016" cy="504056"/>
          </a:xfrm>
          <a:prstGeom prst="rect">
            <a:avLst/>
          </a:prstGeom>
          <a:solidFill>
            <a:schemeClr val="accent1">
              <a:lumMod val="75000"/>
            </a:schemeClr>
          </a:solidFill>
          <a:ln>
            <a:noFill/>
          </a:ln>
          <a:effectLst>
            <a:outerShdw blurRad="152400" dist="63500" dir="2700000" sx="101000" sy="101000" algn="tl"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accent1">
                  <a:lumMod val="75000"/>
                </a:schemeClr>
              </a:solidFill>
            </a:endParaRPr>
          </a:p>
        </p:txBody>
      </p:sp>
      <p:grpSp>
        <p:nvGrpSpPr>
          <p:cNvPr id="2" name="组 38"/>
          <p:cNvGrpSpPr/>
          <p:nvPr/>
        </p:nvGrpSpPr>
        <p:grpSpPr bwMode="auto">
          <a:xfrm>
            <a:off x="380166" y="3219471"/>
            <a:ext cx="2357456" cy="3638530"/>
            <a:chOff x="4324433" y="1613153"/>
            <a:chExt cx="1694957" cy="2936189"/>
          </a:xfrm>
          <a:effectLst>
            <a:outerShdw blurRad="50800" dist="38100" dir="2700000" algn="tl" rotWithShape="0">
              <a:prstClr val="black">
                <a:alpha val="40000"/>
              </a:prstClr>
            </a:outerShdw>
          </a:effectLst>
        </p:grpSpPr>
        <p:sp>
          <p:nvSpPr>
            <p:cNvPr id="34" name="矩形 33"/>
            <p:cNvSpPr/>
            <p:nvPr/>
          </p:nvSpPr>
          <p:spPr>
            <a:xfrm>
              <a:off x="4324433" y="1613153"/>
              <a:ext cx="1694956" cy="1149108"/>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09600" fontAlgn="auto">
                <a:spcBef>
                  <a:spcPts val="0"/>
                </a:spcBef>
                <a:spcAft>
                  <a:spcPts val="0"/>
                </a:spcAft>
                <a:defRPr/>
              </a:pPr>
              <a:r>
                <a:rPr lang="zh-CN" altLang="en-US" sz="1600" b="1" dirty="0" smtClean="0">
                  <a:ln w="18000">
                    <a:solidFill>
                      <a:schemeClr val="accent2">
                        <a:satMod val="140000"/>
                      </a:schemeClr>
                    </a:solidFill>
                    <a:prstDash val="solid"/>
                    <a:miter lim="800000"/>
                  </a:ln>
                  <a:solidFill>
                    <a:schemeClr val="tx1"/>
                  </a:solidFill>
                  <a:effectLst>
                    <a:outerShdw blurRad="25500" dist="23000" dir="7020000" algn="tl">
                      <a:srgbClr val="000000">
                        <a:alpha val="50000"/>
                      </a:srgbClr>
                    </a:outerShdw>
                  </a:effectLst>
                </a:rPr>
                <a:t>迎客用语要求：</a:t>
              </a:r>
              <a:endParaRPr lang="en-US" altLang="zh-CN" sz="1600" b="1" dirty="0" smtClean="0">
                <a:ln w="18000">
                  <a:solidFill>
                    <a:schemeClr val="accent2">
                      <a:satMod val="140000"/>
                    </a:schemeClr>
                  </a:solidFill>
                  <a:prstDash val="solid"/>
                  <a:miter lim="800000"/>
                </a:ln>
                <a:solidFill>
                  <a:schemeClr val="tx1"/>
                </a:solidFill>
                <a:effectLst>
                  <a:outerShdw blurRad="25500" dist="23000" dir="7020000" algn="tl">
                    <a:srgbClr val="000000">
                      <a:alpha val="50000"/>
                    </a:srgbClr>
                  </a:outerShdw>
                </a:effectLst>
              </a:endParaRPr>
            </a:p>
            <a:p>
              <a:pPr algn="ctr" defTabSz="609600" fontAlgn="auto">
                <a:spcBef>
                  <a:spcPts val="0"/>
                </a:spcBef>
                <a:spcAft>
                  <a:spcPts val="0"/>
                </a:spcAft>
                <a:defRPr/>
              </a:pPr>
              <a:endParaRPr lang="en-US" altLang="zh-CN" sz="1600" b="1" dirty="0" smtClean="0">
                <a:ln w="18000">
                  <a:solidFill>
                    <a:schemeClr val="accent2">
                      <a:satMod val="140000"/>
                    </a:schemeClr>
                  </a:solidFill>
                  <a:prstDash val="solid"/>
                  <a:miter lim="800000"/>
                </a:ln>
                <a:solidFill>
                  <a:schemeClr val="tx1"/>
                </a:solidFill>
                <a:effectLst>
                  <a:outerShdw blurRad="25500" dist="23000" dir="7020000" algn="tl">
                    <a:srgbClr val="000000">
                      <a:alpha val="50000"/>
                    </a:srgbClr>
                  </a:outerShdw>
                </a:effectLst>
              </a:endParaRPr>
            </a:p>
            <a:p>
              <a:pPr algn="ctr" defTabSz="609600" fontAlgn="auto">
                <a:spcBef>
                  <a:spcPts val="0"/>
                </a:spcBef>
                <a:spcAft>
                  <a:spcPts val="0"/>
                </a:spcAft>
                <a:defRPr/>
              </a:pPr>
              <a:r>
                <a:rPr lang="zh-CN" altLang="en-US" sz="1600" b="1" dirty="0" smtClean="0">
                  <a:ln w="18000">
                    <a:solidFill>
                      <a:schemeClr val="accent2">
                        <a:satMod val="140000"/>
                      </a:schemeClr>
                    </a:solidFill>
                    <a:prstDash val="solid"/>
                    <a:miter lim="800000"/>
                  </a:ln>
                  <a:solidFill>
                    <a:schemeClr val="tx1"/>
                  </a:solidFill>
                  <a:effectLst>
                    <a:outerShdw blurRad="25500" dist="23000" dir="7020000" algn="tl">
                      <a:srgbClr val="000000">
                        <a:alpha val="50000"/>
                      </a:srgbClr>
                    </a:outerShdw>
                  </a:effectLst>
                </a:rPr>
                <a:t>客人进门时：您好欢迎光临王贵仁</a:t>
              </a:r>
              <a:endParaRPr lang="en-US" altLang="zh-CN" sz="1600" b="1" dirty="0" smtClean="0">
                <a:ln w="18000">
                  <a:solidFill>
                    <a:schemeClr val="accent2">
                      <a:satMod val="140000"/>
                    </a:schemeClr>
                  </a:solidFill>
                  <a:prstDash val="solid"/>
                  <a:miter lim="800000"/>
                </a:ln>
                <a:solidFill>
                  <a:schemeClr val="tx1"/>
                </a:solidFill>
                <a:effectLst>
                  <a:outerShdw blurRad="25500" dist="23000" dir="7020000" algn="tl">
                    <a:srgbClr val="000000">
                      <a:alpha val="50000"/>
                    </a:srgbClr>
                  </a:outerShdw>
                </a:effectLst>
              </a:endParaRPr>
            </a:p>
          </p:txBody>
        </p:sp>
        <p:sp>
          <p:nvSpPr>
            <p:cNvPr id="35" name="矩形 34"/>
            <p:cNvSpPr/>
            <p:nvPr/>
          </p:nvSpPr>
          <p:spPr>
            <a:xfrm>
              <a:off x="4432825" y="2923919"/>
              <a:ext cx="1479364" cy="1625423"/>
            </a:xfrm>
            <a:prstGeom prst="rect">
              <a:avLst/>
            </a:prstGeom>
            <a:solidFill>
              <a:schemeClr val="bg1">
                <a:lumMod val="75000"/>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09600" fontAlgn="auto">
                <a:spcBef>
                  <a:spcPts val="0"/>
                </a:spcBef>
                <a:spcAft>
                  <a:spcPts val="0"/>
                </a:spcAft>
                <a:defRPr/>
              </a:pPr>
              <a:r>
                <a:rPr lang="zh-CN" altLang="en-US" b="1" dirty="0" smtClean="0">
                  <a:solidFill>
                    <a:srgbClr val="FF0000"/>
                  </a:solidFill>
                </a:rPr>
                <a:t>注意事项：</a:t>
              </a:r>
              <a:endParaRPr lang="en-US" altLang="zh-CN" b="1" dirty="0" smtClean="0">
                <a:solidFill>
                  <a:srgbClr val="FF0000"/>
                </a:solidFill>
              </a:endParaRPr>
            </a:p>
            <a:p>
              <a:pPr algn="ctr" defTabSz="609600" fontAlgn="auto">
                <a:spcBef>
                  <a:spcPts val="0"/>
                </a:spcBef>
                <a:spcAft>
                  <a:spcPts val="0"/>
                </a:spcAft>
                <a:defRPr/>
              </a:pPr>
              <a:r>
                <a:rPr lang="zh-CN" altLang="en-US" sz="1600" b="1" dirty="0" smtClean="0">
                  <a:solidFill>
                    <a:srgbClr val="002060"/>
                  </a:solidFill>
                </a:rPr>
                <a:t>客人进店时不能无问候、更加不能见而不语、主动向客人问好、引导客人怎样选菜称重及落座。</a:t>
              </a:r>
              <a:endParaRPr lang="zh-CN" altLang="en-US" sz="1600" b="1" dirty="0">
                <a:solidFill>
                  <a:srgbClr val="002060"/>
                </a:solidFill>
              </a:endParaRPr>
            </a:p>
          </p:txBody>
        </p:sp>
        <p:sp>
          <p:nvSpPr>
            <p:cNvPr id="36" name="梯形 35"/>
            <p:cNvSpPr/>
            <p:nvPr/>
          </p:nvSpPr>
          <p:spPr>
            <a:xfrm rot="10800000">
              <a:off x="4324434" y="2758400"/>
              <a:ext cx="1694956" cy="165519"/>
            </a:xfrm>
            <a:prstGeom prst="trapezoid">
              <a:avLst>
                <a:gd name="adj" fmla="val 67593"/>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09600" fontAlgn="auto">
                <a:spcBef>
                  <a:spcPts val="0"/>
                </a:spcBef>
                <a:spcAft>
                  <a:spcPts val="0"/>
                </a:spcAft>
                <a:defRPr/>
              </a:pPr>
              <a:endParaRPr lang="zh-CN" altLang="en-US" sz="3200" dirty="0"/>
            </a:p>
          </p:txBody>
        </p:sp>
      </p:grpSp>
      <p:grpSp>
        <p:nvGrpSpPr>
          <p:cNvPr id="3" name="组 38"/>
          <p:cNvGrpSpPr/>
          <p:nvPr/>
        </p:nvGrpSpPr>
        <p:grpSpPr bwMode="auto">
          <a:xfrm>
            <a:off x="3309124" y="3219471"/>
            <a:ext cx="2357454" cy="3638529"/>
            <a:chOff x="4324434" y="1613153"/>
            <a:chExt cx="1694956" cy="2936189"/>
          </a:xfrm>
          <a:effectLst>
            <a:outerShdw blurRad="50800" dist="38100" dir="2700000" algn="tl" rotWithShape="0">
              <a:prstClr val="black">
                <a:alpha val="40000"/>
              </a:prstClr>
            </a:outerShdw>
          </a:effectLst>
        </p:grpSpPr>
        <p:sp>
          <p:nvSpPr>
            <p:cNvPr id="52" name="矩形 51"/>
            <p:cNvSpPr/>
            <p:nvPr/>
          </p:nvSpPr>
          <p:spPr>
            <a:xfrm rot="10800000">
              <a:off x="4324434" y="1613153"/>
              <a:ext cx="1694956" cy="1149108"/>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09600" fontAlgn="auto">
                <a:spcBef>
                  <a:spcPts val="0"/>
                </a:spcBef>
                <a:spcAft>
                  <a:spcPts val="0"/>
                </a:spcAft>
                <a:defRPr/>
              </a:pPr>
              <a:endParaRPr lang="zh-CN" altLang="en-US" sz="3200" b="1" dirty="0">
                <a:ln w="18000">
                  <a:solidFill>
                    <a:schemeClr val="accent2">
                      <a:satMod val="140000"/>
                    </a:schemeClr>
                  </a:solidFill>
                  <a:prstDash val="solid"/>
                  <a:miter lim="800000"/>
                </a:ln>
                <a:noFill/>
                <a:effectLst>
                  <a:outerShdw blurRad="25500" dist="23000" dir="7020000" algn="tl">
                    <a:srgbClr val="000000">
                      <a:alpha val="50000"/>
                    </a:srgbClr>
                  </a:outerShdw>
                </a:effectLst>
              </a:endParaRPr>
            </a:p>
          </p:txBody>
        </p:sp>
        <p:sp>
          <p:nvSpPr>
            <p:cNvPr id="53" name="矩形 52"/>
            <p:cNvSpPr/>
            <p:nvPr/>
          </p:nvSpPr>
          <p:spPr>
            <a:xfrm rot="10800000">
              <a:off x="4432826" y="2923919"/>
              <a:ext cx="1479364" cy="1625423"/>
            </a:xfrm>
            <a:prstGeom prst="rect">
              <a:avLst/>
            </a:prstGeom>
            <a:solidFill>
              <a:schemeClr val="bg1">
                <a:lumMod val="75000"/>
                <a:alpha val="78039"/>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09600" fontAlgn="auto">
                <a:spcBef>
                  <a:spcPts val="0"/>
                </a:spcBef>
                <a:spcAft>
                  <a:spcPts val="0"/>
                </a:spcAft>
                <a:defRPr/>
              </a:pPr>
              <a:endParaRPr lang="zh-CN" altLang="en-US" sz="3200"/>
            </a:p>
          </p:txBody>
        </p:sp>
        <p:sp>
          <p:nvSpPr>
            <p:cNvPr id="54" name="梯形 53"/>
            <p:cNvSpPr/>
            <p:nvPr/>
          </p:nvSpPr>
          <p:spPr>
            <a:xfrm rot="10800000">
              <a:off x="4324434" y="2758400"/>
              <a:ext cx="1694956" cy="165519"/>
            </a:xfrm>
            <a:prstGeom prst="trapezoid">
              <a:avLst>
                <a:gd name="adj" fmla="val 67593"/>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09600" fontAlgn="auto">
                <a:spcBef>
                  <a:spcPts val="0"/>
                </a:spcBef>
                <a:spcAft>
                  <a:spcPts val="0"/>
                </a:spcAft>
                <a:defRPr/>
              </a:pPr>
              <a:endParaRPr lang="zh-CN" altLang="en-US" sz="3200"/>
            </a:p>
          </p:txBody>
        </p:sp>
      </p:grpSp>
      <p:grpSp>
        <p:nvGrpSpPr>
          <p:cNvPr id="5" name="组 38"/>
          <p:cNvGrpSpPr/>
          <p:nvPr/>
        </p:nvGrpSpPr>
        <p:grpSpPr bwMode="auto">
          <a:xfrm>
            <a:off x="6452396" y="3219471"/>
            <a:ext cx="2357454" cy="3638529"/>
            <a:chOff x="4324434" y="1613153"/>
            <a:chExt cx="1694956" cy="2936189"/>
          </a:xfrm>
          <a:effectLst>
            <a:outerShdw blurRad="50800" dist="38100" dir="2700000" algn="tl" rotWithShape="0">
              <a:prstClr val="black">
                <a:alpha val="40000"/>
              </a:prstClr>
            </a:outerShdw>
          </a:effectLst>
        </p:grpSpPr>
        <p:sp>
          <p:nvSpPr>
            <p:cNvPr id="63" name="矩形 62"/>
            <p:cNvSpPr/>
            <p:nvPr/>
          </p:nvSpPr>
          <p:spPr>
            <a:xfrm rot="10800000">
              <a:off x="4324434" y="1613153"/>
              <a:ext cx="1694956" cy="1149108"/>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09600" fontAlgn="auto">
                <a:spcBef>
                  <a:spcPts val="0"/>
                </a:spcBef>
                <a:spcAft>
                  <a:spcPts val="0"/>
                </a:spcAft>
                <a:defRPr/>
              </a:pPr>
              <a:endParaRPr lang="zh-CN" altLang="en-US" sz="3200" b="1" dirty="0">
                <a:ln w="18000">
                  <a:solidFill>
                    <a:schemeClr val="accent2">
                      <a:satMod val="140000"/>
                    </a:schemeClr>
                  </a:solidFill>
                  <a:prstDash val="solid"/>
                  <a:miter lim="800000"/>
                </a:ln>
                <a:noFill/>
                <a:effectLst>
                  <a:outerShdw blurRad="25500" dist="23000" dir="7020000" algn="tl">
                    <a:srgbClr val="000000">
                      <a:alpha val="50000"/>
                    </a:srgbClr>
                  </a:outerShdw>
                </a:effectLst>
              </a:endParaRPr>
            </a:p>
          </p:txBody>
        </p:sp>
        <p:sp>
          <p:nvSpPr>
            <p:cNvPr id="64" name="矩形 63"/>
            <p:cNvSpPr/>
            <p:nvPr/>
          </p:nvSpPr>
          <p:spPr>
            <a:xfrm rot="10800000">
              <a:off x="4432826" y="2923919"/>
              <a:ext cx="1479364" cy="1625423"/>
            </a:xfrm>
            <a:prstGeom prst="rect">
              <a:avLst/>
            </a:prstGeom>
            <a:solidFill>
              <a:schemeClr val="bg1">
                <a:lumMod val="75000"/>
                <a:alpha val="78039"/>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09600" fontAlgn="auto">
                <a:spcBef>
                  <a:spcPts val="0"/>
                </a:spcBef>
                <a:spcAft>
                  <a:spcPts val="0"/>
                </a:spcAft>
                <a:defRPr/>
              </a:pPr>
              <a:endParaRPr lang="zh-CN" altLang="en-US" sz="3200"/>
            </a:p>
          </p:txBody>
        </p:sp>
        <p:sp>
          <p:nvSpPr>
            <p:cNvPr id="65" name="梯形 64"/>
            <p:cNvSpPr/>
            <p:nvPr/>
          </p:nvSpPr>
          <p:spPr>
            <a:xfrm rot="10800000">
              <a:off x="4324434" y="2758400"/>
              <a:ext cx="1694956" cy="165519"/>
            </a:xfrm>
            <a:prstGeom prst="trapezoid">
              <a:avLst>
                <a:gd name="adj" fmla="val 67593"/>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09600" fontAlgn="auto">
                <a:spcBef>
                  <a:spcPts val="0"/>
                </a:spcBef>
                <a:spcAft>
                  <a:spcPts val="0"/>
                </a:spcAft>
                <a:defRPr/>
              </a:pPr>
              <a:endParaRPr lang="zh-CN" altLang="en-US" sz="3200"/>
            </a:p>
          </p:txBody>
        </p:sp>
      </p:grpSp>
      <p:pic>
        <p:nvPicPr>
          <p:cNvPr id="68" name="图片 67" descr="5.jpg"/>
          <p:cNvPicPr>
            <a:picLocks noChangeAspect="1"/>
          </p:cNvPicPr>
          <p:nvPr/>
        </p:nvPicPr>
        <p:blipFill>
          <a:blip r:embed="rId2" cstate="print"/>
          <a:stretch>
            <a:fillRect/>
          </a:stretch>
        </p:blipFill>
        <p:spPr>
          <a:xfrm>
            <a:off x="3309124" y="1643050"/>
            <a:ext cx="2357454" cy="1571636"/>
          </a:xfrm>
          <a:prstGeom prst="rect">
            <a:avLst/>
          </a:prstGeom>
        </p:spPr>
      </p:pic>
      <p:sp>
        <p:nvSpPr>
          <p:cNvPr id="26" name="矩形 25"/>
          <p:cNvSpPr/>
          <p:nvPr/>
        </p:nvSpPr>
        <p:spPr>
          <a:xfrm>
            <a:off x="6452395" y="3143249"/>
            <a:ext cx="2357455" cy="1538883"/>
          </a:xfrm>
          <a:prstGeom prst="rect">
            <a:avLst/>
          </a:prstGeom>
        </p:spPr>
        <p:txBody>
          <a:bodyPr wrap="square">
            <a:spAutoFit/>
          </a:bodyPr>
          <a:lstStyle/>
          <a:p>
            <a:pPr algn="ctr" defTabSz="609600" fontAlgn="auto">
              <a:spcBef>
                <a:spcPts val="0"/>
              </a:spcBef>
              <a:spcAft>
                <a:spcPts val="0"/>
              </a:spcAft>
              <a:defRPr/>
            </a:pPr>
            <a:endParaRPr lang="en-US" altLang="zh-CN" sz="1400" b="1" dirty="0" smtClean="0">
              <a:ln w="18000">
                <a:solidFill>
                  <a:schemeClr val="accent2">
                    <a:satMod val="140000"/>
                  </a:schemeClr>
                </a:solidFill>
                <a:prstDash val="solid"/>
                <a:miter lim="800000"/>
              </a:ln>
              <a:effectLst>
                <a:outerShdw blurRad="25500" dist="23000" dir="7020000" algn="tl">
                  <a:srgbClr val="000000">
                    <a:alpha val="50000"/>
                  </a:srgbClr>
                </a:outerShdw>
              </a:effectLst>
            </a:endParaRPr>
          </a:p>
          <a:p>
            <a:pPr algn="ctr" defTabSz="609600" fontAlgn="auto">
              <a:spcBef>
                <a:spcPts val="0"/>
              </a:spcBef>
              <a:spcAft>
                <a:spcPts val="0"/>
              </a:spcAft>
              <a:defRPr/>
            </a:pPr>
            <a:r>
              <a:rPr lang="zh-CN" altLang="en-US" sz="1600" b="1" dirty="0" smtClean="0">
                <a:ln w="18000">
                  <a:solidFill>
                    <a:schemeClr val="accent2">
                      <a:satMod val="140000"/>
                    </a:schemeClr>
                  </a:solidFill>
                  <a:prstDash val="solid"/>
                  <a:miter lim="800000"/>
                </a:ln>
                <a:effectLst>
                  <a:outerShdw blurRad="25500" dist="23000" dir="7020000" algn="tl">
                    <a:srgbClr val="000000">
                      <a:alpha val="50000"/>
                    </a:srgbClr>
                  </a:outerShdw>
                </a:effectLst>
              </a:rPr>
              <a:t>就餐中用语要求：</a:t>
            </a:r>
            <a:endParaRPr lang="en-US" altLang="zh-CN" sz="1600" b="1" dirty="0" smtClean="0">
              <a:ln w="18000">
                <a:solidFill>
                  <a:schemeClr val="accent2">
                    <a:satMod val="140000"/>
                  </a:schemeClr>
                </a:solidFill>
                <a:prstDash val="solid"/>
                <a:miter lim="800000"/>
              </a:ln>
              <a:effectLst>
                <a:outerShdw blurRad="25500" dist="23000" dir="7020000" algn="tl">
                  <a:srgbClr val="000000">
                    <a:alpha val="50000"/>
                  </a:srgbClr>
                </a:outerShdw>
              </a:effectLst>
            </a:endParaRPr>
          </a:p>
          <a:p>
            <a:pPr algn="ctr" defTabSz="609600" fontAlgn="auto">
              <a:spcBef>
                <a:spcPts val="0"/>
              </a:spcBef>
              <a:spcAft>
                <a:spcPts val="0"/>
              </a:spcAft>
              <a:defRPr/>
            </a:pPr>
            <a:endParaRPr lang="en-US" altLang="zh-CN" sz="1600" b="1" dirty="0" smtClean="0">
              <a:ln w="18000">
                <a:solidFill>
                  <a:schemeClr val="accent2">
                    <a:satMod val="140000"/>
                  </a:schemeClr>
                </a:solidFill>
                <a:prstDash val="solid"/>
                <a:miter lim="800000"/>
              </a:ln>
              <a:effectLst>
                <a:outerShdw blurRad="25500" dist="23000" dir="7020000" algn="tl">
                  <a:srgbClr val="000000">
                    <a:alpha val="50000"/>
                  </a:srgbClr>
                </a:outerShdw>
              </a:effectLst>
            </a:endParaRPr>
          </a:p>
          <a:p>
            <a:pPr algn="ctr" defTabSz="609600" fontAlgn="auto">
              <a:spcBef>
                <a:spcPts val="0"/>
              </a:spcBef>
              <a:spcAft>
                <a:spcPts val="0"/>
              </a:spcAft>
              <a:defRPr/>
            </a:pPr>
            <a:r>
              <a:rPr lang="zh-CN" altLang="en-US" sz="1600" b="1" dirty="0" smtClean="0">
                <a:ln w="18000">
                  <a:solidFill>
                    <a:schemeClr val="accent2">
                      <a:satMod val="140000"/>
                    </a:schemeClr>
                  </a:solidFill>
                  <a:prstDash val="solid"/>
                  <a:miter lim="800000"/>
                </a:ln>
                <a:effectLst>
                  <a:outerShdw blurRad="25500" dist="23000" dir="7020000" algn="tl">
                    <a:srgbClr val="000000">
                      <a:alpha val="50000"/>
                    </a:srgbClr>
                  </a:outerShdw>
                </a:effectLst>
              </a:rPr>
              <a:t>客人就餐中：请稍等我马上去给您</a:t>
            </a:r>
            <a:r>
              <a:rPr lang="en-US" altLang="zh-CN" sz="1600" b="1" dirty="0" smtClean="0">
                <a:ln w="18000">
                  <a:solidFill>
                    <a:schemeClr val="accent2">
                      <a:satMod val="140000"/>
                    </a:schemeClr>
                  </a:solidFill>
                  <a:prstDash val="solid"/>
                  <a:miter lim="800000"/>
                </a:ln>
                <a:effectLst>
                  <a:outerShdw blurRad="25500" dist="23000" dir="7020000" algn="tl">
                    <a:srgbClr val="000000">
                      <a:alpha val="50000"/>
                    </a:srgbClr>
                  </a:outerShdw>
                </a:effectLst>
              </a:rPr>
              <a:t>.......(</a:t>
            </a:r>
            <a:r>
              <a:rPr lang="zh-CN" altLang="en-US" sz="1600" b="1" dirty="0" smtClean="0">
                <a:ln w="18000">
                  <a:solidFill>
                    <a:schemeClr val="accent2">
                      <a:satMod val="140000"/>
                    </a:schemeClr>
                  </a:solidFill>
                  <a:prstDash val="solid"/>
                  <a:miter lim="800000"/>
                </a:ln>
                <a:effectLst>
                  <a:outerShdw blurRad="25500" dist="23000" dir="7020000" algn="tl">
                    <a:srgbClr val="000000">
                      <a:alpha val="50000"/>
                    </a:srgbClr>
                  </a:outerShdw>
                </a:effectLst>
              </a:rPr>
              <a:t>崔菜、拿什么等等）</a:t>
            </a:r>
            <a:endParaRPr lang="en-US" altLang="zh-CN" sz="1600" b="1" dirty="0" smtClean="0">
              <a:ln w="18000">
                <a:solidFill>
                  <a:schemeClr val="accent2">
                    <a:satMod val="140000"/>
                  </a:schemeClr>
                </a:solidFill>
                <a:prstDash val="solid"/>
                <a:miter lim="800000"/>
              </a:ln>
              <a:effectLst>
                <a:outerShdw blurRad="25500" dist="23000" dir="7020000" algn="tl">
                  <a:srgbClr val="000000">
                    <a:alpha val="50000"/>
                  </a:srgbClr>
                </a:outerShdw>
              </a:effectLst>
            </a:endParaRPr>
          </a:p>
        </p:txBody>
      </p:sp>
      <p:sp>
        <p:nvSpPr>
          <p:cNvPr id="27" name="矩形 26"/>
          <p:cNvSpPr/>
          <p:nvPr/>
        </p:nvSpPr>
        <p:spPr>
          <a:xfrm>
            <a:off x="6666710" y="5175136"/>
            <a:ext cx="1928826" cy="1446550"/>
          </a:xfrm>
          <a:prstGeom prst="rect">
            <a:avLst/>
          </a:prstGeom>
        </p:spPr>
        <p:txBody>
          <a:bodyPr wrap="square">
            <a:spAutoFit/>
          </a:bodyPr>
          <a:lstStyle/>
          <a:p>
            <a:pPr algn="ctr" defTabSz="609600" fontAlgn="auto">
              <a:spcBef>
                <a:spcPts val="0"/>
              </a:spcBef>
              <a:spcAft>
                <a:spcPts val="0"/>
              </a:spcAft>
              <a:defRPr/>
            </a:pPr>
            <a:r>
              <a:rPr lang="zh-CN" altLang="en-US" b="1" dirty="0" smtClean="0">
                <a:solidFill>
                  <a:srgbClr val="FF0000"/>
                </a:solidFill>
              </a:rPr>
              <a:t>注意事项：</a:t>
            </a:r>
          </a:p>
          <a:p>
            <a:pPr algn="ctr" defTabSz="609600" fontAlgn="auto">
              <a:spcBef>
                <a:spcPts val="0"/>
              </a:spcBef>
              <a:spcAft>
                <a:spcPts val="0"/>
              </a:spcAft>
              <a:defRPr/>
            </a:pPr>
            <a:r>
              <a:rPr lang="zh-CN" altLang="en-US" sz="1400" b="1" dirty="0" smtClean="0">
                <a:solidFill>
                  <a:srgbClr val="002060"/>
                </a:solidFill>
              </a:rPr>
              <a:t>客人就餐时或者是有需要帮助时、第一时间回应客人、不能不理客人或者答应后没有落实和回复。</a:t>
            </a:r>
            <a:endParaRPr lang="zh-CN" altLang="en-US" sz="1400" b="1" dirty="0">
              <a:solidFill>
                <a:srgbClr val="002060"/>
              </a:solidFill>
            </a:endParaRPr>
          </a:p>
        </p:txBody>
      </p:sp>
      <p:sp>
        <p:nvSpPr>
          <p:cNvPr id="28" name="矩形 27"/>
          <p:cNvSpPr/>
          <p:nvPr/>
        </p:nvSpPr>
        <p:spPr>
          <a:xfrm>
            <a:off x="3309125" y="3145224"/>
            <a:ext cx="2357453" cy="1569660"/>
          </a:xfrm>
          <a:prstGeom prst="rect">
            <a:avLst/>
          </a:prstGeom>
        </p:spPr>
        <p:txBody>
          <a:bodyPr wrap="square">
            <a:spAutoFit/>
          </a:bodyPr>
          <a:lstStyle/>
          <a:p>
            <a:pPr algn="ctr" defTabSz="609600" fontAlgn="auto">
              <a:spcBef>
                <a:spcPts val="0"/>
              </a:spcBef>
              <a:spcAft>
                <a:spcPts val="0"/>
              </a:spcAft>
              <a:defRPr/>
            </a:pPr>
            <a:endParaRPr lang="en-US" altLang="zh-CN" sz="1600" b="1" dirty="0" smtClean="0">
              <a:ln w="18000">
                <a:solidFill>
                  <a:schemeClr val="accent2">
                    <a:satMod val="140000"/>
                  </a:schemeClr>
                </a:solidFill>
                <a:prstDash val="solid"/>
                <a:miter lim="800000"/>
              </a:ln>
              <a:effectLst>
                <a:outerShdw blurRad="25500" dist="23000" dir="7020000" algn="tl">
                  <a:srgbClr val="000000">
                    <a:alpha val="50000"/>
                  </a:srgbClr>
                </a:outerShdw>
              </a:effectLst>
            </a:endParaRPr>
          </a:p>
          <a:p>
            <a:pPr algn="ctr" defTabSz="609600" fontAlgn="auto">
              <a:spcBef>
                <a:spcPts val="0"/>
              </a:spcBef>
              <a:spcAft>
                <a:spcPts val="0"/>
              </a:spcAft>
              <a:defRPr/>
            </a:pPr>
            <a:r>
              <a:rPr lang="zh-CN" altLang="en-US" sz="1600" b="1" dirty="0" smtClean="0">
                <a:ln w="18000">
                  <a:solidFill>
                    <a:schemeClr val="accent2">
                      <a:satMod val="140000"/>
                    </a:schemeClr>
                  </a:solidFill>
                  <a:prstDash val="solid"/>
                  <a:miter lim="800000"/>
                </a:ln>
                <a:effectLst>
                  <a:outerShdw blurRad="25500" dist="23000" dir="7020000" algn="tl">
                    <a:srgbClr val="000000">
                      <a:alpha val="50000"/>
                    </a:srgbClr>
                  </a:outerShdw>
                </a:effectLst>
              </a:rPr>
              <a:t>送餐用语要求：</a:t>
            </a:r>
            <a:endParaRPr lang="en-US" altLang="zh-CN" sz="1600" b="1" dirty="0" smtClean="0">
              <a:ln w="18000">
                <a:solidFill>
                  <a:schemeClr val="accent2">
                    <a:satMod val="140000"/>
                  </a:schemeClr>
                </a:solidFill>
                <a:prstDash val="solid"/>
                <a:miter lim="800000"/>
              </a:ln>
              <a:effectLst>
                <a:outerShdw blurRad="25500" dist="23000" dir="7020000" algn="tl">
                  <a:srgbClr val="000000">
                    <a:alpha val="50000"/>
                  </a:srgbClr>
                </a:outerShdw>
              </a:effectLst>
            </a:endParaRPr>
          </a:p>
          <a:p>
            <a:pPr algn="ctr" defTabSz="609600" fontAlgn="auto">
              <a:spcBef>
                <a:spcPts val="0"/>
              </a:spcBef>
              <a:spcAft>
                <a:spcPts val="0"/>
              </a:spcAft>
              <a:defRPr/>
            </a:pPr>
            <a:endParaRPr lang="en-US" altLang="zh-CN" sz="1600" b="1" dirty="0" smtClean="0">
              <a:ln w="18000">
                <a:solidFill>
                  <a:schemeClr val="accent2">
                    <a:satMod val="140000"/>
                  </a:schemeClr>
                </a:solidFill>
                <a:prstDash val="solid"/>
                <a:miter lim="800000"/>
              </a:ln>
              <a:effectLst>
                <a:outerShdw blurRad="25500" dist="23000" dir="7020000" algn="tl">
                  <a:srgbClr val="000000">
                    <a:alpha val="50000"/>
                  </a:srgbClr>
                </a:outerShdw>
              </a:effectLst>
            </a:endParaRPr>
          </a:p>
          <a:p>
            <a:pPr algn="ctr" defTabSz="609600" fontAlgn="auto">
              <a:spcBef>
                <a:spcPts val="0"/>
              </a:spcBef>
              <a:spcAft>
                <a:spcPts val="0"/>
              </a:spcAft>
              <a:defRPr/>
            </a:pPr>
            <a:r>
              <a:rPr lang="zh-CN" altLang="en-US" sz="1600" b="1" dirty="0" smtClean="0">
                <a:ln w="18000">
                  <a:solidFill>
                    <a:schemeClr val="accent2">
                      <a:satMod val="140000"/>
                    </a:schemeClr>
                  </a:solidFill>
                  <a:prstDash val="solid"/>
                  <a:miter lim="800000"/>
                </a:ln>
                <a:effectLst>
                  <a:outerShdw blurRad="25500" dist="23000" dir="7020000" algn="tl">
                    <a:srgbClr val="000000">
                      <a:alpha val="50000"/>
                    </a:srgbClr>
                  </a:outerShdw>
                </a:effectLst>
              </a:rPr>
              <a:t>为客人送餐时：您好为您上下菜，祝您用餐愉快。</a:t>
            </a:r>
            <a:endParaRPr lang="en-US" altLang="zh-CN" sz="1600" b="1" dirty="0" smtClean="0">
              <a:ln w="18000">
                <a:solidFill>
                  <a:schemeClr val="accent2">
                    <a:satMod val="140000"/>
                  </a:schemeClr>
                </a:solidFill>
                <a:prstDash val="solid"/>
                <a:miter lim="800000"/>
              </a:ln>
              <a:effectLst>
                <a:outerShdw blurRad="25500" dist="23000" dir="7020000" algn="tl">
                  <a:srgbClr val="000000">
                    <a:alpha val="50000"/>
                  </a:srgbClr>
                </a:outerShdw>
              </a:effectLst>
            </a:endParaRPr>
          </a:p>
        </p:txBody>
      </p:sp>
      <p:sp>
        <p:nvSpPr>
          <p:cNvPr id="30" name="矩形 29"/>
          <p:cNvSpPr/>
          <p:nvPr/>
        </p:nvSpPr>
        <p:spPr>
          <a:xfrm>
            <a:off x="3523437" y="4857760"/>
            <a:ext cx="2000265" cy="1600438"/>
          </a:xfrm>
          <a:prstGeom prst="rect">
            <a:avLst/>
          </a:prstGeom>
        </p:spPr>
        <p:txBody>
          <a:bodyPr wrap="square">
            <a:spAutoFit/>
          </a:bodyPr>
          <a:lstStyle/>
          <a:p>
            <a:pPr algn="ctr" defTabSz="609600" fontAlgn="auto">
              <a:spcBef>
                <a:spcPts val="0"/>
              </a:spcBef>
              <a:spcAft>
                <a:spcPts val="0"/>
              </a:spcAft>
              <a:defRPr/>
            </a:pPr>
            <a:endParaRPr lang="en-US" altLang="zh-CN" b="1" dirty="0" smtClean="0">
              <a:solidFill>
                <a:srgbClr val="FF0000"/>
              </a:solidFill>
            </a:endParaRPr>
          </a:p>
          <a:p>
            <a:pPr algn="ctr" defTabSz="609600" fontAlgn="auto">
              <a:spcBef>
                <a:spcPts val="0"/>
              </a:spcBef>
              <a:spcAft>
                <a:spcPts val="0"/>
              </a:spcAft>
              <a:defRPr/>
            </a:pPr>
            <a:r>
              <a:rPr lang="zh-CN" altLang="en-US" sz="1600" b="1" dirty="0" smtClean="0">
                <a:solidFill>
                  <a:srgbClr val="FF0000"/>
                </a:solidFill>
              </a:rPr>
              <a:t>注意事项：</a:t>
            </a:r>
            <a:endParaRPr lang="en-US" altLang="zh-CN" sz="1600" b="1" dirty="0" smtClean="0">
              <a:solidFill>
                <a:srgbClr val="FF0000"/>
              </a:solidFill>
            </a:endParaRPr>
          </a:p>
          <a:p>
            <a:pPr algn="ctr" defTabSz="609600" fontAlgn="auto">
              <a:spcBef>
                <a:spcPts val="0"/>
              </a:spcBef>
              <a:spcAft>
                <a:spcPts val="0"/>
              </a:spcAft>
              <a:defRPr/>
            </a:pPr>
            <a:r>
              <a:rPr lang="zh-CN" altLang="en-US" sz="1600" b="1" dirty="0" smtClean="0">
                <a:solidFill>
                  <a:srgbClr val="002060"/>
                </a:solidFill>
              </a:rPr>
              <a:t>在为客人送餐时、要注意提醒客人避让，以免烫伤。要对号送餐不得错误。</a:t>
            </a:r>
            <a:endParaRPr lang="zh-CN" altLang="en-US" sz="1600" b="1" dirty="0">
              <a:solidFill>
                <a:srgbClr val="002060"/>
              </a:solidFill>
            </a:endParaRPr>
          </a:p>
        </p:txBody>
      </p:sp>
      <p:grpSp>
        <p:nvGrpSpPr>
          <p:cNvPr id="32" name="组 38"/>
          <p:cNvGrpSpPr/>
          <p:nvPr/>
        </p:nvGrpSpPr>
        <p:grpSpPr bwMode="auto">
          <a:xfrm>
            <a:off x="9452793" y="3214686"/>
            <a:ext cx="2357454" cy="3643315"/>
            <a:chOff x="4324434" y="1613153"/>
            <a:chExt cx="1694956" cy="2940050"/>
          </a:xfrm>
          <a:effectLst>
            <a:outerShdw blurRad="50800" dist="38100" dir="2700000" algn="tl" rotWithShape="0">
              <a:prstClr val="black">
                <a:alpha val="40000"/>
              </a:prstClr>
            </a:outerShdw>
          </a:effectLst>
        </p:grpSpPr>
        <p:sp>
          <p:nvSpPr>
            <p:cNvPr id="33" name="矩形 32"/>
            <p:cNvSpPr/>
            <p:nvPr/>
          </p:nvSpPr>
          <p:spPr>
            <a:xfrm rot="10800000">
              <a:off x="4324434" y="1613153"/>
              <a:ext cx="1694956" cy="1149108"/>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09600" fontAlgn="auto">
                <a:spcBef>
                  <a:spcPts val="0"/>
                </a:spcBef>
                <a:spcAft>
                  <a:spcPts val="0"/>
                </a:spcAft>
                <a:defRPr/>
              </a:pPr>
              <a:endParaRPr lang="zh-CN" altLang="en-US" sz="1400" b="1" dirty="0">
                <a:ln w="18000">
                  <a:solidFill>
                    <a:schemeClr val="accent2">
                      <a:satMod val="140000"/>
                    </a:schemeClr>
                  </a:solidFill>
                  <a:prstDash val="solid"/>
                  <a:miter lim="800000"/>
                </a:ln>
                <a:noFill/>
                <a:effectLst>
                  <a:outerShdw blurRad="25500" dist="23000" dir="7020000" algn="tl">
                    <a:srgbClr val="000000">
                      <a:alpha val="50000"/>
                    </a:srgbClr>
                  </a:outerShdw>
                </a:effectLst>
              </a:endParaRPr>
            </a:p>
          </p:txBody>
        </p:sp>
        <p:sp>
          <p:nvSpPr>
            <p:cNvPr id="37" name="矩形 36"/>
            <p:cNvSpPr/>
            <p:nvPr/>
          </p:nvSpPr>
          <p:spPr>
            <a:xfrm rot="10800000" flipV="1">
              <a:off x="4427158" y="2881418"/>
              <a:ext cx="1479363" cy="1671785"/>
            </a:xfrm>
            <a:prstGeom prst="rect">
              <a:avLst/>
            </a:prstGeom>
            <a:solidFill>
              <a:schemeClr val="bg1">
                <a:lumMod val="75000"/>
                <a:alpha val="78039"/>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09600" fontAlgn="auto">
                <a:spcBef>
                  <a:spcPts val="0"/>
                </a:spcBef>
                <a:spcAft>
                  <a:spcPts val="0"/>
                </a:spcAft>
                <a:defRPr/>
              </a:pPr>
              <a:endParaRPr lang="en-US" altLang="zh-CN" b="1" dirty="0" smtClean="0">
                <a:solidFill>
                  <a:srgbClr val="FF0000"/>
                </a:solidFill>
              </a:endParaRPr>
            </a:p>
            <a:p>
              <a:pPr algn="ctr" defTabSz="609600" fontAlgn="auto">
                <a:spcBef>
                  <a:spcPts val="0"/>
                </a:spcBef>
                <a:spcAft>
                  <a:spcPts val="0"/>
                </a:spcAft>
                <a:defRPr/>
              </a:pPr>
              <a:r>
                <a:rPr lang="zh-CN" altLang="en-US" b="1" dirty="0" smtClean="0">
                  <a:solidFill>
                    <a:srgbClr val="FF0000"/>
                  </a:solidFill>
                </a:rPr>
                <a:t>注意事项：</a:t>
              </a:r>
              <a:endParaRPr lang="en-US" altLang="zh-CN" b="1" dirty="0" smtClean="0">
                <a:solidFill>
                  <a:srgbClr val="FF0000"/>
                </a:solidFill>
              </a:endParaRPr>
            </a:p>
            <a:p>
              <a:pPr algn="ctr" defTabSz="609600" fontAlgn="auto">
                <a:spcBef>
                  <a:spcPts val="0"/>
                </a:spcBef>
                <a:spcAft>
                  <a:spcPts val="0"/>
                </a:spcAft>
                <a:defRPr/>
              </a:pPr>
              <a:r>
                <a:rPr lang="zh-CN" altLang="en-US" sz="1400" b="1" dirty="0" smtClean="0">
                  <a:solidFill>
                    <a:srgbClr val="002060"/>
                  </a:solidFill>
                </a:rPr>
                <a:t>客人就餐结束时，要礼貌送客。同时也可以询问客人有什么地方是我们需要改进的，以便我们做的更好。</a:t>
              </a:r>
              <a:endParaRPr lang="zh-CN" altLang="en-US" sz="1400" dirty="0"/>
            </a:p>
          </p:txBody>
        </p:sp>
        <p:sp>
          <p:nvSpPr>
            <p:cNvPr id="38" name="梯形 37"/>
            <p:cNvSpPr/>
            <p:nvPr/>
          </p:nvSpPr>
          <p:spPr>
            <a:xfrm rot="10800000">
              <a:off x="4324434" y="2758400"/>
              <a:ext cx="1694956" cy="165519"/>
            </a:xfrm>
            <a:prstGeom prst="trapezoid">
              <a:avLst>
                <a:gd name="adj" fmla="val 67593"/>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09600" fontAlgn="auto">
                <a:spcBef>
                  <a:spcPts val="0"/>
                </a:spcBef>
                <a:spcAft>
                  <a:spcPts val="0"/>
                </a:spcAft>
                <a:defRPr/>
              </a:pPr>
              <a:endParaRPr lang="zh-CN" altLang="en-US" sz="3200"/>
            </a:p>
          </p:txBody>
        </p:sp>
      </p:grpSp>
      <p:sp>
        <p:nvSpPr>
          <p:cNvPr id="39" name="矩形 38"/>
          <p:cNvSpPr/>
          <p:nvPr/>
        </p:nvSpPr>
        <p:spPr>
          <a:xfrm>
            <a:off x="7238214" y="3105835"/>
            <a:ext cx="1902611" cy="369332"/>
          </a:xfrm>
          <a:prstGeom prst="rect">
            <a:avLst/>
          </a:prstGeom>
        </p:spPr>
        <p:txBody>
          <a:bodyPr wrap="square">
            <a:spAutoFit/>
          </a:bodyPr>
          <a:lstStyle/>
          <a:p>
            <a:pPr algn="ctr" defTabSz="609600" fontAlgn="auto">
              <a:spcBef>
                <a:spcPts val="0"/>
              </a:spcBef>
              <a:spcAft>
                <a:spcPts val="0"/>
              </a:spcAft>
              <a:defRPr/>
            </a:pPr>
            <a:r>
              <a:rPr lang="zh-CN" altLang="en-US" b="1" dirty="0" smtClean="0">
                <a:solidFill>
                  <a:srgbClr val="002060"/>
                </a:solidFill>
              </a:rPr>
              <a:t>。</a:t>
            </a:r>
            <a:endParaRPr lang="zh-CN" altLang="en-US" b="1" dirty="0">
              <a:solidFill>
                <a:srgbClr val="002060"/>
              </a:solidFill>
            </a:endParaRPr>
          </a:p>
        </p:txBody>
      </p:sp>
      <p:sp>
        <p:nvSpPr>
          <p:cNvPr id="40" name="矩形 39"/>
          <p:cNvSpPr/>
          <p:nvPr/>
        </p:nvSpPr>
        <p:spPr>
          <a:xfrm>
            <a:off x="9524230" y="3286124"/>
            <a:ext cx="2122905" cy="1754326"/>
          </a:xfrm>
          <a:prstGeom prst="rect">
            <a:avLst/>
          </a:prstGeom>
        </p:spPr>
        <p:txBody>
          <a:bodyPr wrap="square">
            <a:spAutoFit/>
          </a:bodyPr>
          <a:lstStyle/>
          <a:p>
            <a:pPr algn="ctr" defTabSz="609600" fontAlgn="auto">
              <a:spcBef>
                <a:spcPts val="0"/>
              </a:spcBef>
              <a:spcAft>
                <a:spcPts val="0"/>
              </a:spcAft>
              <a:defRPr/>
            </a:pPr>
            <a:r>
              <a:rPr lang="zh-CN" altLang="en-US" sz="1600" b="1" dirty="0" smtClean="0">
                <a:ln w="18000">
                  <a:solidFill>
                    <a:schemeClr val="accent2">
                      <a:satMod val="140000"/>
                    </a:schemeClr>
                  </a:solidFill>
                  <a:prstDash val="solid"/>
                  <a:miter lim="800000"/>
                </a:ln>
                <a:effectLst>
                  <a:outerShdw blurRad="25500" dist="23000" dir="7020000" algn="tl">
                    <a:srgbClr val="000000">
                      <a:alpha val="50000"/>
                    </a:srgbClr>
                  </a:outerShdw>
                </a:effectLst>
              </a:rPr>
              <a:t>     送客用语要求：</a:t>
            </a:r>
            <a:endParaRPr lang="en-US" altLang="zh-CN" sz="1600" b="1" dirty="0" smtClean="0">
              <a:ln w="18000">
                <a:solidFill>
                  <a:schemeClr val="accent2">
                    <a:satMod val="140000"/>
                  </a:schemeClr>
                </a:solidFill>
                <a:prstDash val="solid"/>
                <a:miter lim="800000"/>
              </a:ln>
              <a:effectLst>
                <a:outerShdw blurRad="25500" dist="23000" dir="7020000" algn="tl">
                  <a:srgbClr val="000000">
                    <a:alpha val="50000"/>
                  </a:srgbClr>
                </a:outerShdw>
              </a:effectLst>
            </a:endParaRPr>
          </a:p>
          <a:p>
            <a:pPr algn="ctr" defTabSz="609600" fontAlgn="auto">
              <a:spcBef>
                <a:spcPts val="0"/>
              </a:spcBef>
              <a:spcAft>
                <a:spcPts val="0"/>
              </a:spcAft>
              <a:defRPr/>
            </a:pPr>
            <a:endParaRPr lang="en-US" altLang="zh-CN" sz="1600" b="1" dirty="0" smtClean="0">
              <a:ln w="18000">
                <a:solidFill>
                  <a:schemeClr val="accent2">
                    <a:satMod val="140000"/>
                  </a:schemeClr>
                </a:solidFill>
                <a:prstDash val="solid"/>
                <a:miter lim="800000"/>
              </a:ln>
              <a:effectLst>
                <a:outerShdw blurRad="25500" dist="23000" dir="7020000" algn="tl">
                  <a:srgbClr val="000000">
                    <a:alpha val="50000"/>
                  </a:srgbClr>
                </a:outerShdw>
              </a:effectLst>
            </a:endParaRPr>
          </a:p>
          <a:p>
            <a:pPr algn="ctr" defTabSz="609600" fontAlgn="auto">
              <a:spcBef>
                <a:spcPts val="0"/>
              </a:spcBef>
              <a:spcAft>
                <a:spcPts val="0"/>
              </a:spcAft>
              <a:defRPr/>
            </a:pPr>
            <a:r>
              <a:rPr lang="zh-CN" altLang="en-US" sz="1600" b="1" dirty="0" smtClean="0">
                <a:ln w="18000">
                  <a:solidFill>
                    <a:schemeClr val="accent2">
                      <a:satMod val="140000"/>
                    </a:schemeClr>
                  </a:solidFill>
                  <a:prstDash val="solid"/>
                  <a:miter lim="800000"/>
                </a:ln>
                <a:effectLst>
                  <a:outerShdw blurRad="25500" dist="23000" dir="7020000" algn="tl">
                    <a:srgbClr val="000000">
                      <a:alpha val="50000"/>
                    </a:srgbClr>
                  </a:outerShdw>
                </a:effectLst>
              </a:rPr>
              <a:t>客人就餐结束：谢谢光临，请带好随身物品，请慢走。</a:t>
            </a:r>
            <a:endParaRPr lang="en-US" altLang="zh-CN" sz="1600" b="1" dirty="0" smtClean="0">
              <a:ln w="18000">
                <a:solidFill>
                  <a:schemeClr val="accent2">
                    <a:satMod val="140000"/>
                  </a:schemeClr>
                </a:solidFill>
                <a:prstDash val="solid"/>
                <a:miter lim="800000"/>
              </a:ln>
              <a:effectLst>
                <a:outerShdw blurRad="25500" dist="23000" dir="7020000" algn="tl">
                  <a:srgbClr val="000000">
                    <a:alpha val="50000"/>
                  </a:srgbClr>
                </a:outerShdw>
              </a:effectLst>
            </a:endParaRPr>
          </a:p>
          <a:p>
            <a:pPr algn="ctr" defTabSz="609600" fontAlgn="auto">
              <a:spcBef>
                <a:spcPts val="0"/>
              </a:spcBef>
              <a:spcAft>
                <a:spcPts val="0"/>
              </a:spcAft>
              <a:defRPr/>
            </a:pPr>
            <a:endParaRPr lang="en-US" altLang="zh-CN" sz="1400" b="1" dirty="0" smtClean="0">
              <a:ln w="18000">
                <a:solidFill>
                  <a:schemeClr val="accent2">
                    <a:satMod val="140000"/>
                  </a:schemeClr>
                </a:solidFill>
                <a:prstDash val="solid"/>
                <a:miter lim="800000"/>
              </a:ln>
              <a:effectLst>
                <a:outerShdw blurRad="25500" dist="23000" dir="7020000" algn="tl">
                  <a:srgbClr val="000000">
                    <a:alpha val="50000"/>
                  </a:srgbClr>
                </a:outerShdw>
              </a:effectLst>
            </a:endParaRPr>
          </a:p>
          <a:p>
            <a:pPr algn="ctr" defTabSz="609600" fontAlgn="auto">
              <a:spcBef>
                <a:spcPts val="0"/>
              </a:spcBef>
              <a:spcAft>
                <a:spcPts val="0"/>
              </a:spcAft>
              <a:defRPr/>
            </a:pPr>
            <a:endParaRPr lang="en-US" altLang="zh-CN" sz="1400" b="1" dirty="0" smtClean="0">
              <a:ln w="18000">
                <a:solidFill>
                  <a:schemeClr val="accent2">
                    <a:satMod val="140000"/>
                  </a:schemeClr>
                </a:solidFill>
                <a:prstDash val="solid"/>
                <a:miter lim="800000"/>
              </a:ln>
              <a:effectLst>
                <a:outerShdw blurRad="25500" dist="23000" dir="7020000" algn="tl">
                  <a:srgbClr val="000000">
                    <a:alpha val="50000"/>
                  </a:srgbClr>
                </a:outerShdw>
              </a:effectLst>
            </a:endParaRPr>
          </a:p>
        </p:txBody>
      </p:sp>
      <p:pic>
        <p:nvPicPr>
          <p:cNvPr id="31" name="图片 30" descr="微信图片_20181023100507.jpg"/>
          <p:cNvPicPr>
            <a:picLocks noChangeAspect="1"/>
          </p:cNvPicPr>
          <p:nvPr/>
        </p:nvPicPr>
        <p:blipFill>
          <a:blip r:embed="rId3" cstate="print"/>
          <a:stretch>
            <a:fillRect/>
          </a:stretch>
        </p:blipFill>
        <p:spPr>
          <a:xfrm>
            <a:off x="380167" y="1643050"/>
            <a:ext cx="2357454" cy="1571636"/>
          </a:xfrm>
          <a:prstGeom prst="rect">
            <a:avLst/>
          </a:prstGeom>
        </p:spPr>
      </p:pic>
      <p:pic>
        <p:nvPicPr>
          <p:cNvPr id="41" name="图片 40" descr="微信图片_20181023100541.jpg"/>
          <p:cNvPicPr>
            <a:picLocks noChangeAspect="1"/>
          </p:cNvPicPr>
          <p:nvPr/>
        </p:nvPicPr>
        <p:blipFill>
          <a:blip r:embed="rId4" cstate="print"/>
          <a:stretch>
            <a:fillRect/>
          </a:stretch>
        </p:blipFill>
        <p:spPr>
          <a:xfrm>
            <a:off x="6452397" y="1643051"/>
            <a:ext cx="2357454" cy="1571636"/>
          </a:xfrm>
          <a:prstGeom prst="rect">
            <a:avLst/>
          </a:prstGeom>
        </p:spPr>
      </p:pic>
      <p:pic>
        <p:nvPicPr>
          <p:cNvPr id="42" name="图片 41" descr="微信图片_20181023100530.jpg"/>
          <p:cNvPicPr>
            <a:picLocks noChangeAspect="1"/>
          </p:cNvPicPr>
          <p:nvPr/>
        </p:nvPicPr>
        <p:blipFill>
          <a:blip r:embed="rId5" cstate="print"/>
          <a:stretch>
            <a:fillRect/>
          </a:stretch>
        </p:blipFill>
        <p:spPr>
          <a:xfrm>
            <a:off x="9452792" y="1643050"/>
            <a:ext cx="2380431" cy="1548841"/>
          </a:xfrm>
          <a:prstGeom prst="rect">
            <a:avLst/>
          </a:prstGeom>
        </p:spPr>
      </p:pic>
    </p:spTree>
  </p:cSld>
  <p:clrMapOvr>
    <a:masterClrMapping/>
  </p:clrMapOvr>
  <mc:AlternateContent xmlns:mc="http://schemas.openxmlformats.org/markup-compatibility/2006">
    <mc:Choice xmlns:p14="http://schemas.microsoft.com/office/powerpoint/2010/main" xmlns="" Requires="p14">
      <p:transition spd="slow" p14:dur="1100">
        <p14:switch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afterEffect">
                                  <p:stCondLst>
                                    <p:cond delay="0"/>
                                  </p:stCondLst>
                                  <p:iterate type="lt">
                                    <p:tmPct val="10000"/>
                                  </p:iterate>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fltVal val="0"/>
                                          </p:val>
                                        </p:tav>
                                        <p:tav tm="100000">
                                          <p:val>
                                            <p:strVal val="#ppt_w"/>
                                          </p:val>
                                        </p:tav>
                                      </p:tavLst>
                                    </p:anim>
                                    <p:anim calcmode="lin" valueType="num">
                                      <p:cBhvr>
                                        <p:cTn id="8" dur="500" fill="hold"/>
                                        <p:tgtEl>
                                          <p:spTgt spid="13"/>
                                        </p:tgtEl>
                                        <p:attrNameLst>
                                          <p:attrName>ppt_h</p:attrName>
                                        </p:attrNameLst>
                                      </p:cBhvr>
                                      <p:tavLst>
                                        <p:tav tm="0">
                                          <p:val>
                                            <p:fltVal val="0"/>
                                          </p:val>
                                        </p:tav>
                                        <p:tav tm="100000">
                                          <p:val>
                                            <p:strVal val="#ppt_h"/>
                                          </p:val>
                                        </p:tav>
                                      </p:tavLst>
                                    </p:anim>
                                  </p:childTnLst>
                                </p:cTn>
                              </p:par>
                            </p:childTnLst>
                          </p:cTn>
                        </p:par>
                        <p:par>
                          <p:cTn id="9" fill="hold">
                            <p:stCondLst>
                              <p:cond delay="850"/>
                            </p:stCondLst>
                            <p:childTnLst>
                              <p:par>
                                <p:cTn id="10" presetID="2" presetClass="entr" presetSubtype="2"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fill="hold"/>
                                        <p:tgtEl>
                                          <p:spTgt spid="2"/>
                                        </p:tgtEl>
                                        <p:attrNameLst>
                                          <p:attrName>ppt_x</p:attrName>
                                        </p:attrNameLst>
                                      </p:cBhvr>
                                      <p:tavLst>
                                        <p:tav tm="0">
                                          <p:val>
                                            <p:strVal val="1+#ppt_w/2"/>
                                          </p:val>
                                        </p:tav>
                                        <p:tav tm="100000">
                                          <p:val>
                                            <p:strVal val="#ppt_x"/>
                                          </p:val>
                                        </p:tav>
                                      </p:tavLst>
                                    </p:anim>
                                    <p:anim calcmode="lin" valueType="num">
                                      <p:cBhvr additive="base">
                                        <p:cTn id="13" dur="50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350"/>
                            </p:stCondLst>
                            <p:childTnLst>
                              <p:par>
                                <p:cTn id="15" presetID="2" presetClass="entr" presetSubtype="2" fill="hold" nodeType="after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additive="base">
                                        <p:cTn id="17" dur="500" fill="hold"/>
                                        <p:tgtEl>
                                          <p:spTgt spid="3"/>
                                        </p:tgtEl>
                                        <p:attrNameLst>
                                          <p:attrName>ppt_x</p:attrName>
                                        </p:attrNameLst>
                                      </p:cBhvr>
                                      <p:tavLst>
                                        <p:tav tm="0">
                                          <p:val>
                                            <p:strVal val="1+#ppt_w/2"/>
                                          </p:val>
                                        </p:tav>
                                        <p:tav tm="100000">
                                          <p:val>
                                            <p:strVal val="#ppt_x"/>
                                          </p:val>
                                        </p:tav>
                                      </p:tavLst>
                                    </p:anim>
                                    <p:anim calcmode="lin" valueType="num">
                                      <p:cBhvr additive="base">
                                        <p:cTn id="18" dur="500" fill="hold"/>
                                        <p:tgtEl>
                                          <p:spTgt spid="3"/>
                                        </p:tgtEl>
                                        <p:attrNameLst>
                                          <p:attrName>ppt_y</p:attrName>
                                        </p:attrNameLst>
                                      </p:cBhvr>
                                      <p:tavLst>
                                        <p:tav tm="0">
                                          <p:val>
                                            <p:strVal val="#ppt_y"/>
                                          </p:val>
                                        </p:tav>
                                        <p:tav tm="100000">
                                          <p:val>
                                            <p:strVal val="#ppt_y"/>
                                          </p:val>
                                        </p:tav>
                                      </p:tavLst>
                                    </p:anim>
                                  </p:childTnLst>
                                </p:cTn>
                              </p:par>
                            </p:childTnLst>
                          </p:cTn>
                        </p:par>
                        <p:par>
                          <p:cTn id="19" fill="hold">
                            <p:stCondLst>
                              <p:cond delay="1850"/>
                            </p:stCondLst>
                            <p:childTnLst>
                              <p:par>
                                <p:cTn id="20" presetID="2" presetClass="entr" presetSubtype="2" fill="hold" nodeType="afterEffect">
                                  <p:stCondLst>
                                    <p:cond delay="0"/>
                                  </p:stCondLst>
                                  <p:childTnLst>
                                    <p:set>
                                      <p:cBhvr>
                                        <p:cTn id="21" dur="1" fill="hold">
                                          <p:stCondLst>
                                            <p:cond delay="0"/>
                                          </p:stCondLst>
                                        </p:cTn>
                                        <p:tgtEl>
                                          <p:spTgt spid="5"/>
                                        </p:tgtEl>
                                        <p:attrNameLst>
                                          <p:attrName>style.visibility</p:attrName>
                                        </p:attrNameLst>
                                      </p:cBhvr>
                                      <p:to>
                                        <p:strVal val="visible"/>
                                      </p:to>
                                    </p:set>
                                    <p:anim calcmode="lin" valueType="num">
                                      <p:cBhvr additive="base">
                                        <p:cTn id="22" dur="500" fill="hold"/>
                                        <p:tgtEl>
                                          <p:spTgt spid="5"/>
                                        </p:tgtEl>
                                        <p:attrNameLst>
                                          <p:attrName>ppt_x</p:attrName>
                                        </p:attrNameLst>
                                      </p:cBhvr>
                                      <p:tavLst>
                                        <p:tav tm="0">
                                          <p:val>
                                            <p:strVal val="1+#ppt_w/2"/>
                                          </p:val>
                                        </p:tav>
                                        <p:tav tm="100000">
                                          <p:val>
                                            <p:strVal val="#ppt_x"/>
                                          </p:val>
                                        </p:tav>
                                      </p:tavLst>
                                    </p:anim>
                                    <p:anim calcmode="lin" valueType="num">
                                      <p:cBhvr additive="base">
                                        <p:cTn id="23" dur="500" fill="hold"/>
                                        <p:tgtEl>
                                          <p:spTgt spid="5"/>
                                        </p:tgtEl>
                                        <p:attrNameLst>
                                          <p:attrName>ppt_y</p:attrName>
                                        </p:attrNameLst>
                                      </p:cBhvr>
                                      <p:tavLst>
                                        <p:tav tm="0">
                                          <p:val>
                                            <p:strVal val="#ppt_y"/>
                                          </p:val>
                                        </p:tav>
                                        <p:tav tm="100000">
                                          <p:val>
                                            <p:strVal val="#ppt_y"/>
                                          </p:val>
                                        </p:tav>
                                      </p:tavLst>
                                    </p:anim>
                                  </p:childTnLst>
                                </p:cTn>
                              </p:par>
                            </p:childTnLst>
                          </p:cTn>
                        </p:par>
                        <p:par>
                          <p:cTn id="24" fill="hold">
                            <p:stCondLst>
                              <p:cond delay="2350"/>
                            </p:stCondLst>
                            <p:childTnLst>
                              <p:par>
                                <p:cTn id="25" presetID="2" presetClass="entr" presetSubtype="2" fill="hold" nodeType="afterEffect">
                                  <p:stCondLst>
                                    <p:cond delay="0"/>
                                  </p:stCondLst>
                                  <p:childTnLst>
                                    <p:set>
                                      <p:cBhvr>
                                        <p:cTn id="26" dur="1" fill="hold">
                                          <p:stCondLst>
                                            <p:cond delay="0"/>
                                          </p:stCondLst>
                                        </p:cTn>
                                        <p:tgtEl>
                                          <p:spTgt spid="32"/>
                                        </p:tgtEl>
                                        <p:attrNameLst>
                                          <p:attrName>style.visibility</p:attrName>
                                        </p:attrNameLst>
                                      </p:cBhvr>
                                      <p:to>
                                        <p:strVal val="visible"/>
                                      </p:to>
                                    </p:set>
                                    <p:anim calcmode="lin" valueType="num">
                                      <p:cBhvr additive="base">
                                        <p:cTn id="27" dur="500" fill="hold"/>
                                        <p:tgtEl>
                                          <p:spTgt spid="32"/>
                                        </p:tgtEl>
                                        <p:attrNameLst>
                                          <p:attrName>ppt_x</p:attrName>
                                        </p:attrNameLst>
                                      </p:cBhvr>
                                      <p:tavLst>
                                        <p:tav tm="0">
                                          <p:val>
                                            <p:strVal val="1+#ppt_w/2"/>
                                          </p:val>
                                        </p:tav>
                                        <p:tav tm="100000">
                                          <p:val>
                                            <p:strVal val="#ppt_x"/>
                                          </p:val>
                                        </p:tav>
                                      </p:tavLst>
                                    </p:anim>
                                    <p:anim calcmode="lin" valueType="num">
                                      <p:cBhvr additive="base">
                                        <p:cTn id="28" dur="500" fill="hold"/>
                                        <p:tgtEl>
                                          <p:spTgt spid="3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ldLvl="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3"/>
          <p:cNvSpPr txBox="1"/>
          <p:nvPr/>
        </p:nvSpPr>
        <p:spPr>
          <a:xfrm>
            <a:off x="1630680" y="404495"/>
            <a:ext cx="3750146" cy="584775"/>
          </a:xfrm>
          <a:prstGeom prst="rect">
            <a:avLst/>
          </a:prstGeom>
          <a:noFill/>
          <a:ln>
            <a:solidFill>
              <a:schemeClr val="accent1"/>
            </a:solidFill>
          </a:ln>
          <a:effectLst/>
        </p:spPr>
        <p:txBody>
          <a:bodyPr wrap="square" rtlCol="0">
            <a:spAutoFit/>
          </a:bodyPr>
          <a:lstStyle>
            <a:defPPr>
              <a:defRPr lang="zh-CN"/>
            </a:defPPr>
            <a:lvl1pPr algn="ctr">
              <a:defRPr sz="3200" b="1">
                <a:gradFill flip="none" rotWithShape="1">
                  <a:gsLst>
                    <a:gs pos="100000">
                      <a:srgbClr val="04B5EC"/>
                    </a:gs>
                    <a:gs pos="23000">
                      <a:srgbClr val="00C88A"/>
                    </a:gs>
                  </a:gsLst>
                  <a:lin ang="0" scaled="1"/>
                  <a:tileRect/>
                </a:gradFill>
                <a:latin typeface="微软雅黑" panose="020B0503020204020204" pitchFamily="34" charset="-122"/>
                <a:ea typeface="微软雅黑" panose="020B0503020204020204" pitchFamily="34" charset="-122"/>
              </a:defRPr>
            </a:lvl1pPr>
          </a:lstStyle>
          <a:p>
            <a:pPr algn="dist"/>
            <a:r>
              <a:rPr lang="zh-CN" altLang="en-US" dirty="0" smtClean="0">
                <a:solidFill>
                  <a:schemeClr val="accent1">
                    <a:lumMod val="75000"/>
                  </a:schemeClr>
                </a:solidFill>
              </a:rPr>
              <a:t>服务部门收档标准</a:t>
            </a:r>
            <a:endParaRPr lang="zh-CN" altLang="en-US" dirty="0">
              <a:solidFill>
                <a:schemeClr val="accent1">
                  <a:lumMod val="75000"/>
                </a:schemeClr>
              </a:solidFill>
            </a:endParaRPr>
          </a:p>
        </p:txBody>
      </p:sp>
      <p:sp>
        <p:nvSpPr>
          <p:cNvPr id="14" name="矩形 13"/>
          <p:cNvSpPr/>
          <p:nvPr/>
        </p:nvSpPr>
        <p:spPr>
          <a:xfrm>
            <a:off x="0" y="445023"/>
            <a:ext cx="1198662" cy="504056"/>
          </a:xfrm>
          <a:prstGeom prst="rect">
            <a:avLst/>
          </a:prstGeom>
          <a:solidFill>
            <a:schemeClr val="accent1">
              <a:lumMod val="75000"/>
            </a:schemeClr>
          </a:solidFill>
          <a:ln>
            <a:noFill/>
          </a:ln>
          <a:effectLst>
            <a:outerShdw blurRad="152400" dist="63500" dir="2700000" sx="101000" sy="101000" algn="tl"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smtClean="0">
                <a:solidFill>
                  <a:srgbClr val="FFC000"/>
                </a:solidFill>
              </a:rPr>
              <a:t>王贵仁</a:t>
            </a:r>
            <a:endParaRPr lang="zh-CN" altLang="en-US" sz="1600" b="1" dirty="0">
              <a:solidFill>
                <a:srgbClr val="FFC000"/>
              </a:solidFill>
            </a:endParaRPr>
          </a:p>
        </p:txBody>
      </p:sp>
      <p:sp>
        <p:nvSpPr>
          <p:cNvPr id="15" name="矩形 14"/>
          <p:cNvSpPr/>
          <p:nvPr/>
        </p:nvSpPr>
        <p:spPr>
          <a:xfrm>
            <a:off x="1342678" y="445023"/>
            <a:ext cx="144016" cy="504056"/>
          </a:xfrm>
          <a:prstGeom prst="rect">
            <a:avLst/>
          </a:prstGeom>
          <a:solidFill>
            <a:schemeClr val="accent1">
              <a:lumMod val="75000"/>
            </a:schemeClr>
          </a:solidFill>
          <a:ln>
            <a:noFill/>
          </a:ln>
          <a:effectLst>
            <a:outerShdw blurRad="152400" dist="63500" dir="2700000" sx="101000" sy="101000" algn="tl"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accent1">
                  <a:lumMod val="75000"/>
                </a:schemeClr>
              </a:solidFill>
            </a:endParaRPr>
          </a:p>
        </p:txBody>
      </p:sp>
      <p:grpSp>
        <p:nvGrpSpPr>
          <p:cNvPr id="2" name="组 38"/>
          <p:cNvGrpSpPr/>
          <p:nvPr/>
        </p:nvGrpSpPr>
        <p:grpSpPr bwMode="auto">
          <a:xfrm>
            <a:off x="380166" y="3219471"/>
            <a:ext cx="2357456" cy="3638530"/>
            <a:chOff x="4324433" y="1613153"/>
            <a:chExt cx="1694957" cy="2936189"/>
          </a:xfrm>
          <a:effectLst>
            <a:outerShdw blurRad="50800" dist="38100" dir="2700000" algn="tl" rotWithShape="0">
              <a:prstClr val="black">
                <a:alpha val="40000"/>
              </a:prstClr>
            </a:outerShdw>
          </a:effectLst>
        </p:grpSpPr>
        <p:sp>
          <p:nvSpPr>
            <p:cNvPr id="34" name="矩形 33"/>
            <p:cNvSpPr/>
            <p:nvPr/>
          </p:nvSpPr>
          <p:spPr>
            <a:xfrm>
              <a:off x="4324433" y="1613153"/>
              <a:ext cx="1694956" cy="1149108"/>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09600" fontAlgn="auto">
                <a:spcBef>
                  <a:spcPts val="0"/>
                </a:spcBef>
                <a:spcAft>
                  <a:spcPts val="0"/>
                </a:spcAft>
                <a:defRPr/>
              </a:pPr>
              <a:r>
                <a:rPr lang="zh-CN" altLang="en-US" sz="1600" b="1" dirty="0" smtClean="0">
                  <a:ln w="18000">
                    <a:solidFill>
                      <a:schemeClr val="accent2">
                        <a:satMod val="140000"/>
                      </a:schemeClr>
                    </a:solidFill>
                    <a:prstDash val="solid"/>
                    <a:miter lim="800000"/>
                  </a:ln>
                  <a:solidFill>
                    <a:schemeClr val="tx1"/>
                  </a:solidFill>
                  <a:effectLst>
                    <a:outerShdw blurRad="25500" dist="23000" dir="7020000" algn="tl">
                      <a:srgbClr val="000000">
                        <a:alpha val="50000"/>
                      </a:srgbClr>
                    </a:outerShdw>
                  </a:effectLst>
                </a:rPr>
                <a:t>收档卫生要求：</a:t>
              </a:r>
              <a:endParaRPr lang="en-US" altLang="zh-CN" sz="1600" b="1" dirty="0" smtClean="0">
                <a:ln w="18000">
                  <a:solidFill>
                    <a:schemeClr val="accent2">
                      <a:satMod val="140000"/>
                    </a:schemeClr>
                  </a:solidFill>
                  <a:prstDash val="solid"/>
                  <a:miter lim="800000"/>
                </a:ln>
                <a:solidFill>
                  <a:schemeClr val="tx1"/>
                </a:solidFill>
                <a:effectLst>
                  <a:outerShdw blurRad="25500" dist="23000" dir="7020000" algn="tl">
                    <a:srgbClr val="000000">
                      <a:alpha val="50000"/>
                    </a:srgbClr>
                  </a:outerShdw>
                </a:effectLst>
              </a:endParaRPr>
            </a:p>
            <a:p>
              <a:pPr algn="ctr" defTabSz="609600" fontAlgn="auto">
                <a:spcBef>
                  <a:spcPts val="0"/>
                </a:spcBef>
                <a:spcAft>
                  <a:spcPts val="0"/>
                </a:spcAft>
                <a:defRPr/>
              </a:pPr>
              <a:endParaRPr lang="en-US" altLang="zh-CN" sz="1600" b="1" dirty="0" smtClean="0">
                <a:ln w="18000">
                  <a:solidFill>
                    <a:schemeClr val="accent2">
                      <a:satMod val="140000"/>
                    </a:schemeClr>
                  </a:solidFill>
                  <a:prstDash val="solid"/>
                  <a:miter lim="800000"/>
                </a:ln>
                <a:solidFill>
                  <a:schemeClr val="tx1"/>
                </a:solidFill>
                <a:effectLst>
                  <a:outerShdw blurRad="25500" dist="23000" dir="7020000" algn="tl">
                    <a:srgbClr val="000000">
                      <a:alpha val="50000"/>
                    </a:srgbClr>
                  </a:outerShdw>
                </a:effectLst>
              </a:endParaRPr>
            </a:p>
            <a:p>
              <a:pPr algn="ctr" defTabSz="609600" fontAlgn="auto">
                <a:spcBef>
                  <a:spcPts val="0"/>
                </a:spcBef>
                <a:spcAft>
                  <a:spcPts val="0"/>
                </a:spcAft>
                <a:defRPr/>
              </a:pPr>
              <a:r>
                <a:rPr lang="zh-CN" altLang="en-US" sz="1600" b="1" dirty="0" smtClean="0">
                  <a:ln w="18000">
                    <a:solidFill>
                      <a:schemeClr val="accent2">
                        <a:satMod val="140000"/>
                      </a:schemeClr>
                    </a:solidFill>
                    <a:prstDash val="solid"/>
                    <a:miter lim="800000"/>
                  </a:ln>
                  <a:solidFill>
                    <a:schemeClr val="tx1"/>
                  </a:solidFill>
                  <a:effectLst>
                    <a:outerShdw blurRad="25500" dist="23000" dir="7020000" algn="tl">
                      <a:srgbClr val="000000">
                        <a:alpha val="50000"/>
                      </a:srgbClr>
                    </a:outerShdw>
                  </a:effectLst>
                </a:rPr>
                <a:t>地面卫生：无垃圾、无油渍、 无水渍。</a:t>
              </a:r>
              <a:endParaRPr lang="en-US" altLang="zh-CN" sz="1600" b="1" dirty="0" smtClean="0">
                <a:ln w="18000">
                  <a:solidFill>
                    <a:schemeClr val="accent2">
                      <a:satMod val="140000"/>
                    </a:schemeClr>
                  </a:solidFill>
                  <a:prstDash val="solid"/>
                  <a:miter lim="800000"/>
                </a:ln>
                <a:solidFill>
                  <a:schemeClr val="tx1"/>
                </a:solidFill>
                <a:effectLst>
                  <a:outerShdw blurRad="25500" dist="23000" dir="7020000" algn="tl">
                    <a:srgbClr val="000000">
                      <a:alpha val="50000"/>
                    </a:srgbClr>
                  </a:outerShdw>
                </a:effectLst>
              </a:endParaRPr>
            </a:p>
          </p:txBody>
        </p:sp>
        <p:sp>
          <p:nvSpPr>
            <p:cNvPr id="35" name="矩形 34"/>
            <p:cNvSpPr/>
            <p:nvPr/>
          </p:nvSpPr>
          <p:spPr>
            <a:xfrm>
              <a:off x="4432825" y="2923919"/>
              <a:ext cx="1479364" cy="1625423"/>
            </a:xfrm>
            <a:prstGeom prst="rect">
              <a:avLst/>
            </a:prstGeom>
            <a:solidFill>
              <a:schemeClr val="bg1">
                <a:lumMod val="75000"/>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09600" fontAlgn="auto">
                <a:spcBef>
                  <a:spcPts val="0"/>
                </a:spcBef>
                <a:spcAft>
                  <a:spcPts val="0"/>
                </a:spcAft>
                <a:defRPr/>
              </a:pPr>
              <a:r>
                <a:rPr lang="zh-CN" altLang="en-US" b="1" dirty="0" smtClean="0">
                  <a:solidFill>
                    <a:srgbClr val="FF0000"/>
                  </a:solidFill>
                </a:rPr>
                <a:t>注意事项：</a:t>
              </a:r>
              <a:endParaRPr lang="en-US" altLang="zh-CN" b="1" dirty="0" smtClean="0">
                <a:solidFill>
                  <a:srgbClr val="FF0000"/>
                </a:solidFill>
              </a:endParaRPr>
            </a:p>
            <a:p>
              <a:pPr algn="ctr" defTabSz="609600" fontAlgn="auto">
                <a:spcBef>
                  <a:spcPts val="0"/>
                </a:spcBef>
                <a:spcAft>
                  <a:spcPts val="0"/>
                </a:spcAft>
                <a:defRPr/>
              </a:pPr>
              <a:r>
                <a:rPr lang="zh-CN" altLang="en-US" sz="1600" b="1" dirty="0" smtClean="0">
                  <a:solidFill>
                    <a:srgbClr val="002060"/>
                  </a:solidFill>
                </a:rPr>
                <a:t>地毯清洗干净、完好整洁无杂物、垃圾桶干净整洁。中转垃圾桶清理干净。套袋备用。</a:t>
              </a:r>
              <a:endParaRPr lang="zh-CN" altLang="en-US" sz="1600" b="1" dirty="0">
                <a:solidFill>
                  <a:srgbClr val="002060"/>
                </a:solidFill>
              </a:endParaRPr>
            </a:p>
          </p:txBody>
        </p:sp>
        <p:sp>
          <p:nvSpPr>
            <p:cNvPr id="36" name="梯形 35"/>
            <p:cNvSpPr/>
            <p:nvPr/>
          </p:nvSpPr>
          <p:spPr>
            <a:xfrm rot="10800000">
              <a:off x="4324434" y="2758400"/>
              <a:ext cx="1694956" cy="165519"/>
            </a:xfrm>
            <a:prstGeom prst="trapezoid">
              <a:avLst>
                <a:gd name="adj" fmla="val 67593"/>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09600" fontAlgn="auto">
                <a:spcBef>
                  <a:spcPts val="0"/>
                </a:spcBef>
                <a:spcAft>
                  <a:spcPts val="0"/>
                </a:spcAft>
                <a:defRPr/>
              </a:pPr>
              <a:endParaRPr lang="zh-CN" altLang="en-US" sz="3200" dirty="0"/>
            </a:p>
          </p:txBody>
        </p:sp>
      </p:grpSp>
      <p:grpSp>
        <p:nvGrpSpPr>
          <p:cNvPr id="3" name="组 38"/>
          <p:cNvGrpSpPr/>
          <p:nvPr/>
        </p:nvGrpSpPr>
        <p:grpSpPr bwMode="auto">
          <a:xfrm>
            <a:off x="6380958" y="3219471"/>
            <a:ext cx="2357454" cy="3638529"/>
            <a:chOff x="4324434" y="1613153"/>
            <a:chExt cx="1694956" cy="2936189"/>
          </a:xfrm>
          <a:effectLst>
            <a:outerShdw blurRad="50800" dist="38100" dir="2700000" algn="tl" rotWithShape="0">
              <a:prstClr val="black">
                <a:alpha val="40000"/>
              </a:prstClr>
            </a:outerShdw>
          </a:effectLst>
        </p:grpSpPr>
        <p:sp>
          <p:nvSpPr>
            <p:cNvPr id="52" name="矩形 51"/>
            <p:cNvSpPr/>
            <p:nvPr/>
          </p:nvSpPr>
          <p:spPr>
            <a:xfrm rot="10800000">
              <a:off x="4324434" y="1613153"/>
              <a:ext cx="1694956" cy="1149108"/>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09600" fontAlgn="auto">
                <a:spcBef>
                  <a:spcPts val="0"/>
                </a:spcBef>
                <a:spcAft>
                  <a:spcPts val="0"/>
                </a:spcAft>
                <a:defRPr/>
              </a:pPr>
              <a:endParaRPr lang="zh-CN" altLang="en-US" sz="3200" b="1" dirty="0">
                <a:ln w="18000">
                  <a:solidFill>
                    <a:schemeClr val="accent2">
                      <a:satMod val="140000"/>
                    </a:schemeClr>
                  </a:solidFill>
                  <a:prstDash val="solid"/>
                  <a:miter lim="800000"/>
                </a:ln>
                <a:noFill/>
                <a:effectLst>
                  <a:outerShdw blurRad="25500" dist="23000" dir="7020000" algn="tl">
                    <a:srgbClr val="000000">
                      <a:alpha val="50000"/>
                    </a:srgbClr>
                  </a:outerShdw>
                </a:effectLst>
              </a:endParaRPr>
            </a:p>
          </p:txBody>
        </p:sp>
        <p:sp>
          <p:nvSpPr>
            <p:cNvPr id="53" name="矩形 52"/>
            <p:cNvSpPr/>
            <p:nvPr/>
          </p:nvSpPr>
          <p:spPr>
            <a:xfrm rot="10800000">
              <a:off x="4432826" y="2923919"/>
              <a:ext cx="1479364" cy="1625423"/>
            </a:xfrm>
            <a:prstGeom prst="rect">
              <a:avLst/>
            </a:prstGeom>
            <a:solidFill>
              <a:schemeClr val="bg1">
                <a:lumMod val="75000"/>
                <a:alpha val="78039"/>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09600" fontAlgn="auto">
                <a:spcBef>
                  <a:spcPts val="0"/>
                </a:spcBef>
                <a:spcAft>
                  <a:spcPts val="0"/>
                </a:spcAft>
                <a:defRPr/>
              </a:pPr>
              <a:endParaRPr lang="zh-CN" altLang="en-US" sz="3200"/>
            </a:p>
          </p:txBody>
        </p:sp>
        <p:sp>
          <p:nvSpPr>
            <p:cNvPr id="54" name="梯形 53"/>
            <p:cNvSpPr/>
            <p:nvPr/>
          </p:nvSpPr>
          <p:spPr>
            <a:xfrm rot="10800000">
              <a:off x="4324434" y="2758400"/>
              <a:ext cx="1694956" cy="165519"/>
            </a:xfrm>
            <a:prstGeom prst="trapezoid">
              <a:avLst>
                <a:gd name="adj" fmla="val 67593"/>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09600" fontAlgn="auto">
                <a:spcBef>
                  <a:spcPts val="0"/>
                </a:spcBef>
                <a:spcAft>
                  <a:spcPts val="0"/>
                </a:spcAft>
                <a:defRPr/>
              </a:pPr>
              <a:endParaRPr lang="zh-CN" altLang="en-US" sz="3200"/>
            </a:p>
          </p:txBody>
        </p:sp>
      </p:grpSp>
      <p:grpSp>
        <p:nvGrpSpPr>
          <p:cNvPr id="4" name="组 38"/>
          <p:cNvGrpSpPr/>
          <p:nvPr/>
        </p:nvGrpSpPr>
        <p:grpSpPr bwMode="auto">
          <a:xfrm>
            <a:off x="9452792" y="3219470"/>
            <a:ext cx="2357454" cy="3638530"/>
            <a:chOff x="4324434" y="1613152"/>
            <a:chExt cx="1694956" cy="2936190"/>
          </a:xfrm>
          <a:effectLst>
            <a:outerShdw blurRad="50800" dist="38100" dir="2700000" algn="tl" rotWithShape="0">
              <a:prstClr val="black">
                <a:alpha val="40000"/>
              </a:prstClr>
            </a:outerShdw>
          </a:effectLst>
        </p:grpSpPr>
        <p:sp>
          <p:nvSpPr>
            <p:cNvPr id="57" name="矩形 56"/>
            <p:cNvSpPr/>
            <p:nvPr/>
          </p:nvSpPr>
          <p:spPr>
            <a:xfrm rot="10800000">
              <a:off x="4324434" y="1613152"/>
              <a:ext cx="1694956" cy="114910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09600" fontAlgn="auto">
                <a:spcBef>
                  <a:spcPts val="0"/>
                </a:spcBef>
                <a:spcAft>
                  <a:spcPts val="0"/>
                </a:spcAft>
                <a:defRPr/>
              </a:pPr>
              <a:endParaRPr lang="zh-CN" altLang="en-US" sz="3200" b="1" dirty="0">
                <a:ln w="18000">
                  <a:solidFill>
                    <a:schemeClr val="accent2">
                      <a:satMod val="140000"/>
                    </a:schemeClr>
                  </a:solidFill>
                  <a:prstDash val="solid"/>
                  <a:miter lim="800000"/>
                </a:ln>
                <a:noFill/>
                <a:effectLst>
                  <a:outerShdw blurRad="25500" dist="23000" dir="7020000" algn="tl">
                    <a:srgbClr val="000000">
                      <a:alpha val="50000"/>
                    </a:srgbClr>
                  </a:outerShdw>
                </a:effectLst>
              </a:endParaRPr>
            </a:p>
          </p:txBody>
        </p:sp>
        <p:sp>
          <p:nvSpPr>
            <p:cNvPr id="58" name="矩形 57"/>
            <p:cNvSpPr/>
            <p:nvPr/>
          </p:nvSpPr>
          <p:spPr>
            <a:xfrm rot="10800000">
              <a:off x="4432826" y="2923919"/>
              <a:ext cx="1479364" cy="1625423"/>
            </a:xfrm>
            <a:prstGeom prst="rect">
              <a:avLst/>
            </a:prstGeom>
            <a:solidFill>
              <a:schemeClr val="bg1">
                <a:lumMod val="75000"/>
                <a:alpha val="78039"/>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09600" fontAlgn="auto">
                <a:spcBef>
                  <a:spcPts val="0"/>
                </a:spcBef>
                <a:spcAft>
                  <a:spcPts val="0"/>
                </a:spcAft>
                <a:defRPr/>
              </a:pPr>
              <a:endParaRPr lang="zh-CN" altLang="en-US" sz="3200"/>
            </a:p>
          </p:txBody>
        </p:sp>
        <p:sp>
          <p:nvSpPr>
            <p:cNvPr id="59" name="梯形 58"/>
            <p:cNvSpPr/>
            <p:nvPr/>
          </p:nvSpPr>
          <p:spPr>
            <a:xfrm rot="10800000">
              <a:off x="4324434" y="2758400"/>
              <a:ext cx="1694956" cy="165519"/>
            </a:xfrm>
            <a:prstGeom prst="trapezoid">
              <a:avLst>
                <a:gd name="adj" fmla="val 67593"/>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09600" fontAlgn="auto">
                <a:spcBef>
                  <a:spcPts val="0"/>
                </a:spcBef>
                <a:spcAft>
                  <a:spcPts val="0"/>
                </a:spcAft>
                <a:defRPr/>
              </a:pPr>
              <a:endParaRPr lang="zh-CN" altLang="en-US" sz="3200"/>
            </a:p>
          </p:txBody>
        </p:sp>
      </p:grpSp>
      <p:grpSp>
        <p:nvGrpSpPr>
          <p:cNvPr id="5" name="组 38"/>
          <p:cNvGrpSpPr/>
          <p:nvPr/>
        </p:nvGrpSpPr>
        <p:grpSpPr bwMode="auto">
          <a:xfrm>
            <a:off x="3452000" y="3219471"/>
            <a:ext cx="2357454" cy="3638529"/>
            <a:chOff x="4324434" y="1613153"/>
            <a:chExt cx="1694956" cy="2936189"/>
          </a:xfrm>
          <a:effectLst>
            <a:outerShdw blurRad="50800" dist="38100" dir="2700000" algn="tl" rotWithShape="0">
              <a:prstClr val="black">
                <a:alpha val="40000"/>
              </a:prstClr>
            </a:outerShdw>
          </a:effectLst>
        </p:grpSpPr>
        <p:sp>
          <p:nvSpPr>
            <p:cNvPr id="63" name="矩形 62"/>
            <p:cNvSpPr/>
            <p:nvPr/>
          </p:nvSpPr>
          <p:spPr>
            <a:xfrm rot="10800000">
              <a:off x="4324434" y="1613153"/>
              <a:ext cx="1694956" cy="1149108"/>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09600" fontAlgn="auto">
                <a:spcBef>
                  <a:spcPts val="0"/>
                </a:spcBef>
                <a:spcAft>
                  <a:spcPts val="0"/>
                </a:spcAft>
                <a:defRPr/>
              </a:pPr>
              <a:endParaRPr lang="zh-CN" altLang="en-US" sz="3200" b="1" dirty="0">
                <a:ln w="18000">
                  <a:solidFill>
                    <a:schemeClr val="accent2">
                      <a:satMod val="140000"/>
                    </a:schemeClr>
                  </a:solidFill>
                  <a:prstDash val="solid"/>
                  <a:miter lim="800000"/>
                </a:ln>
                <a:noFill/>
                <a:effectLst>
                  <a:outerShdw blurRad="25500" dist="23000" dir="7020000" algn="tl">
                    <a:srgbClr val="000000">
                      <a:alpha val="50000"/>
                    </a:srgbClr>
                  </a:outerShdw>
                </a:effectLst>
              </a:endParaRPr>
            </a:p>
          </p:txBody>
        </p:sp>
        <p:sp>
          <p:nvSpPr>
            <p:cNvPr id="64" name="矩形 63"/>
            <p:cNvSpPr/>
            <p:nvPr/>
          </p:nvSpPr>
          <p:spPr>
            <a:xfrm rot="10800000">
              <a:off x="4432826" y="2923919"/>
              <a:ext cx="1479364" cy="1625423"/>
            </a:xfrm>
            <a:prstGeom prst="rect">
              <a:avLst/>
            </a:prstGeom>
            <a:solidFill>
              <a:schemeClr val="bg1">
                <a:lumMod val="75000"/>
                <a:alpha val="78039"/>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09600" fontAlgn="auto">
                <a:spcBef>
                  <a:spcPts val="0"/>
                </a:spcBef>
                <a:spcAft>
                  <a:spcPts val="0"/>
                </a:spcAft>
                <a:defRPr/>
              </a:pPr>
              <a:endParaRPr lang="zh-CN" altLang="en-US" sz="3200"/>
            </a:p>
          </p:txBody>
        </p:sp>
        <p:sp>
          <p:nvSpPr>
            <p:cNvPr id="65" name="梯形 64"/>
            <p:cNvSpPr/>
            <p:nvPr/>
          </p:nvSpPr>
          <p:spPr>
            <a:xfrm rot="10800000">
              <a:off x="4324434" y="2758400"/>
              <a:ext cx="1694956" cy="165519"/>
            </a:xfrm>
            <a:prstGeom prst="trapezoid">
              <a:avLst>
                <a:gd name="adj" fmla="val 67593"/>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09600" fontAlgn="auto">
                <a:spcBef>
                  <a:spcPts val="0"/>
                </a:spcBef>
                <a:spcAft>
                  <a:spcPts val="0"/>
                </a:spcAft>
                <a:defRPr/>
              </a:pPr>
              <a:endParaRPr lang="zh-CN" altLang="en-US" sz="3200"/>
            </a:p>
          </p:txBody>
        </p:sp>
      </p:grpSp>
      <p:sp>
        <p:nvSpPr>
          <p:cNvPr id="26" name="矩形 25"/>
          <p:cNvSpPr/>
          <p:nvPr/>
        </p:nvSpPr>
        <p:spPr>
          <a:xfrm>
            <a:off x="3451999" y="3071810"/>
            <a:ext cx="2357455" cy="1538883"/>
          </a:xfrm>
          <a:prstGeom prst="rect">
            <a:avLst/>
          </a:prstGeom>
        </p:spPr>
        <p:txBody>
          <a:bodyPr wrap="square">
            <a:spAutoFit/>
          </a:bodyPr>
          <a:lstStyle/>
          <a:p>
            <a:pPr algn="ctr" defTabSz="609600" fontAlgn="auto">
              <a:spcBef>
                <a:spcPts val="0"/>
              </a:spcBef>
              <a:spcAft>
                <a:spcPts val="0"/>
              </a:spcAft>
              <a:defRPr/>
            </a:pPr>
            <a:endParaRPr lang="en-US" altLang="zh-CN" sz="1400" b="1" dirty="0" smtClean="0">
              <a:ln w="18000">
                <a:solidFill>
                  <a:schemeClr val="accent2">
                    <a:satMod val="140000"/>
                  </a:schemeClr>
                </a:solidFill>
                <a:prstDash val="solid"/>
                <a:miter lim="800000"/>
              </a:ln>
              <a:effectLst>
                <a:outerShdw blurRad="25500" dist="23000" dir="7020000" algn="tl">
                  <a:srgbClr val="000000">
                    <a:alpha val="50000"/>
                  </a:srgbClr>
                </a:outerShdw>
              </a:effectLst>
            </a:endParaRPr>
          </a:p>
          <a:p>
            <a:pPr algn="ctr" defTabSz="609600" fontAlgn="auto">
              <a:spcBef>
                <a:spcPts val="0"/>
              </a:spcBef>
              <a:spcAft>
                <a:spcPts val="0"/>
              </a:spcAft>
              <a:defRPr/>
            </a:pPr>
            <a:r>
              <a:rPr lang="zh-CN" altLang="en-US" sz="1600" b="1" dirty="0" smtClean="0">
                <a:ln w="18000">
                  <a:solidFill>
                    <a:schemeClr val="accent2">
                      <a:satMod val="140000"/>
                    </a:schemeClr>
                  </a:solidFill>
                  <a:prstDash val="solid"/>
                  <a:miter lim="800000"/>
                </a:ln>
                <a:effectLst>
                  <a:outerShdw blurRad="25500" dist="23000" dir="7020000" algn="tl">
                    <a:srgbClr val="000000">
                      <a:alpha val="50000"/>
                    </a:srgbClr>
                  </a:outerShdw>
                </a:effectLst>
              </a:rPr>
              <a:t>收档卫生要求：</a:t>
            </a:r>
            <a:endParaRPr lang="en-US" altLang="zh-CN" sz="1600" b="1" dirty="0" smtClean="0">
              <a:ln w="18000">
                <a:solidFill>
                  <a:schemeClr val="accent2">
                    <a:satMod val="140000"/>
                  </a:schemeClr>
                </a:solidFill>
                <a:prstDash val="solid"/>
                <a:miter lim="800000"/>
              </a:ln>
              <a:effectLst>
                <a:outerShdw blurRad="25500" dist="23000" dir="7020000" algn="tl">
                  <a:srgbClr val="000000">
                    <a:alpha val="50000"/>
                  </a:srgbClr>
                </a:outerShdw>
              </a:effectLst>
            </a:endParaRPr>
          </a:p>
          <a:p>
            <a:pPr algn="ctr" defTabSz="609600" fontAlgn="auto">
              <a:spcBef>
                <a:spcPts val="0"/>
              </a:spcBef>
              <a:spcAft>
                <a:spcPts val="0"/>
              </a:spcAft>
              <a:defRPr/>
            </a:pPr>
            <a:endParaRPr lang="en-US" altLang="zh-CN" sz="1600" b="1" dirty="0" smtClean="0">
              <a:ln w="18000">
                <a:solidFill>
                  <a:schemeClr val="accent2">
                    <a:satMod val="140000"/>
                  </a:schemeClr>
                </a:solidFill>
                <a:prstDash val="solid"/>
                <a:miter lim="800000"/>
              </a:ln>
              <a:effectLst>
                <a:outerShdw blurRad="25500" dist="23000" dir="7020000" algn="tl">
                  <a:srgbClr val="000000">
                    <a:alpha val="50000"/>
                  </a:srgbClr>
                </a:outerShdw>
              </a:effectLst>
            </a:endParaRPr>
          </a:p>
          <a:p>
            <a:pPr algn="ctr" defTabSz="609600" fontAlgn="auto">
              <a:spcBef>
                <a:spcPts val="0"/>
              </a:spcBef>
              <a:spcAft>
                <a:spcPts val="0"/>
              </a:spcAft>
              <a:defRPr/>
            </a:pPr>
            <a:r>
              <a:rPr lang="zh-CN" altLang="en-US" sz="1600" b="1" dirty="0" smtClean="0">
                <a:ln w="18000">
                  <a:solidFill>
                    <a:schemeClr val="accent2">
                      <a:satMod val="140000"/>
                    </a:schemeClr>
                  </a:solidFill>
                  <a:prstDash val="solid"/>
                  <a:miter lim="800000"/>
                </a:ln>
                <a:effectLst>
                  <a:outerShdw blurRad="25500" dist="23000" dir="7020000" algn="tl">
                    <a:srgbClr val="000000">
                      <a:alpha val="50000"/>
                    </a:srgbClr>
                  </a:outerShdw>
                </a:effectLst>
              </a:rPr>
              <a:t>桌面卫生：无纸巾、无油渍、 无水渍、无杂物、干净光亮。</a:t>
            </a:r>
            <a:endParaRPr lang="en-US" altLang="zh-CN" sz="1600" b="1" dirty="0" smtClean="0">
              <a:ln w="18000">
                <a:solidFill>
                  <a:schemeClr val="accent2">
                    <a:satMod val="140000"/>
                  </a:schemeClr>
                </a:solidFill>
                <a:prstDash val="solid"/>
                <a:miter lim="800000"/>
              </a:ln>
              <a:effectLst>
                <a:outerShdw blurRad="25500" dist="23000" dir="7020000" algn="tl">
                  <a:srgbClr val="000000">
                    <a:alpha val="50000"/>
                  </a:srgbClr>
                </a:outerShdw>
              </a:effectLst>
            </a:endParaRPr>
          </a:p>
        </p:txBody>
      </p:sp>
      <p:sp>
        <p:nvSpPr>
          <p:cNvPr id="27" name="矩形 26"/>
          <p:cNvSpPr/>
          <p:nvPr/>
        </p:nvSpPr>
        <p:spPr>
          <a:xfrm>
            <a:off x="3666314" y="5175136"/>
            <a:ext cx="1928826" cy="1354217"/>
          </a:xfrm>
          <a:prstGeom prst="rect">
            <a:avLst/>
          </a:prstGeom>
        </p:spPr>
        <p:txBody>
          <a:bodyPr wrap="square">
            <a:spAutoFit/>
          </a:bodyPr>
          <a:lstStyle/>
          <a:p>
            <a:pPr algn="ctr" defTabSz="609600" fontAlgn="auto">
              <a:spcBef>
                <a:spcPts val="0"/>
              </a:spcBef>
              <a:spcAft>
                <a:spcPts val="0"/>
              </a:spcAft>
              <a:defRPr/>
            </a:pPr>
            <a:r>
              <a:rPr lang="zh-CN" altLang="en-US" b="1" dirty="0" smtClean="0">
                <a:solidFill>
                  <a:srgbClr val="FF0000"/>
                </a:solidFill>
              </a:rPr>
              <a:t>注意事项：</a:t>
            </a:r>
          </a:p>
          <a:p>
            <a:pPr algn="ctr" defTabSz="609600" fontAlgn="auto">
              <a:spcBef>
                <a:spcPts val="0"/>
              </a:spcBef>
              <a:spcAft>
                <a:spcPts val="0"/>
              </a:spcAft>
              <a:defRPr/>
            </a:pPr>
            <a:r>
              <a:rPr lang="zh-CN" altLang="en-US" sz="1600" b="1" dirty="0" smtClean="0">
                <a:solidFill>
                  <a:srgbClr val="002060"/>
                </a:solidFill>
              </a:rPr>
              <a:t>凳子倒扣桌面上，保持地面空旷，用洗洁精水清洗地面。保证无死角卫生。</a:t>
            </a:r>
            <a:endParaRPr lang="zh-CN" altLang="en-US" sz="1600" b="1" dirty="0">
              <a:solidFill>
                <a:srgbClr val="002060"/>
              </a:solidFill>
            </a:endParaRPr>
          </a:p>
        </p:txBody>
      </p:sp>
      <p:sp>
        <p:nvSpPr>
          <p:cNvPr id="28" name="矩形 27"/>
          <p:cNvSpPr/>
          <p:nvPr/>
        </p:nvSpPr>
        <p:spPr>
          <a:xfrm>
            <a:off x="6380958" y="3071810"/>
            <a:ext cx="2357453" cy="1569660"/>
          </a:xfrm>
          <a:prstGeom prst="rect">
            <a:avLst/>
          </a:prstGeom>
        </p:spPr>
        <p:txBody>
          <a:bodyPr wrap="square">
            <a:spAutoFit/>
          </a:bodyPr>
          <a:lstStyle/>
          <a:p>
            <a:pPr algn="ctr" defTabSz="609600" fontAlgn="auto">
              <a:spcBef>
                <a:spcPts val="0"/>
              </a:spcBef>
              <a:spcAft>
                <a:spcPts val="0"/>
              </a:spcAft>
              <a:defRPr/>
            </a:pPr>
            <a:endParaRPr lang="en-US" altLang="zh-CN" sz="1600" b="1" dirty="0" smtClean="0">
              <a:ln w="18000">
                <a:solidFill>
                  <a:schemeClr val="accent2">
                    <a:satMod val="140000"/>
                  </a:schemeClr>
                </a:solidFill>
                <a:prstDash val="solid"/>
                <a:miter lim="800000"/>
              </a:ln>
              <a:effectLst>
                <a:outerShdw blurRad="25500" dist="23000" dir="7020000" algn="tl">
                  <a:srgbClr val="000000">
                    <a:alpha val="50000"/>
                  </a:srgbClr>
                </a:outerShdw>
              </a:effectLst>
            </a:endParaRPr>
          </a:p>
          <a:p>
            <a:pPr algn="ctr" defTabSz="609600" fontAlgn="auto">
              <a:spcBef>
                <a:spcPts val="0"/>
              </a:spcBef>
              <a:spcAft>
                <a:spcPts val="0"/>
              </a:spcAft>
              <a:defRPr/>
            </a:pPr>
            <a:r>
              <a:rPr lang="zh-CN" altLang="en-US" sz="1600" b="1" dirty="0" smtClean="0">
                <a:ln w="18000">
                  <a:solidFill>
                    <a:schemeClr val="accent2">
                      <a:satMod val="140000"/>
                    </a:schemeClr>
                  </a:solidFill>
                  <a:prstDash val="solid"/>
                  <a:miter lim="800000"/>
                </a:ln>
                <a:effectLst>
                  <a:outerShdw blurRad="25500" dist="23000" dir="7020000" algn="tl">
                    <a:srgbClr val="000000">
                      <a:alpha val="50000"/>
                    </a:srgbClr>
                  </a:outerShdw>
                </a:effectLst>
              </a:rPr>
              <a:t>收档卫生要求：</a:t>
            </a:r>
            <a:endParaRPr lang="en-US" altLang="zh-CN" sz="1600" b="1" dirty="0" smtClean="0">
              <a:ln w="18000">
                <a:solidFill>
                  <a:schemeClr val="accent2">
                    <a:satMod val="140000"/>
                  </a:schemeClr>
                </a:solidFill>
                <a:prstDash val="solid"/>
                <a:miter lim="800000"/>
              </a:ln>
              <a:effectLst>
                <a:outerShdw blurRad="25500" dist="23000" dir="7020000" algn="tl">
                  <a:srgbClr val="000000">
                    <a:alpha val="50000"/>
                  </a:srgbClr>
                </a:outerShdw>
              </a:effectLst>
            </a:endParaRPr>
          </a:p>
          <a:p>
            <a:pPr algn="ctr" defTabSz="609600" fontAlgn="auto">
              <a:spcBef>
                <a:spcPts val="0"/>
              </a:spcBef>
              <a:spcAft>
                <a:spcPts val="0"/>
              </a:spcAft>
              <a:defRPr/>
            </a:pPr>
            <a:endParaRPr lang="en-US" altLang="zh-CN" sz="1600" b="1" dirty="0" smtClean="0">
              <a:ln w="18000">
                <a:solidFill>
                  <a:schemeClr val="accent2">
                    <a:satMod val="140000"/>
                  </a:schemeClr>
                </a:solidFill>
                <a:prstDash val="solid"/>
                <a:miter lim="800000"/>
              </a:ln>
              <a:effectLst>
                <a:outerShdw blurRad="25500" dist="23000" dir="7020000" algn="tl">
                  <a:srgbClr val="000000">
                    <a:alpha val="50000"/>
                  </a:srgbClr>
                </a:outerShdw>
              </a:effectLst>
            </a:endParaRPr>
          </a:p>
          <a:p>
            <a:pPr algn="ctr" defTabSz="609600" fontAlgn="auto">
              <a:spcBef>
                <a:spcPts val="0"/>
              </a:spcBef>
              <a:spcAft>
                <a:spcPts val="0"/>
              </a:spcAft>
              <a:defRPr/>
            </a:pPr>
            <a:r>
              <a:rPr lang="zh-CN" altLang="en-US" sz="1600" b="1" dirty="0" smtClean="0">
                <a:ln w="18000">
                  <a:solidFill>
                    <a:schemeClr val="accent2">
                      <a:satMod val="140000"/>
                    </a:schemeClr>
                  </a:solidFill>
                  <a:prstDash val="solid"/>
                  <a:miter lim="800000"/>
                </a:ln>
                <a:effectLst>
                  <a:outerShdw blurRad="25500" dist="23000" dir="7020000" algn="tl">
                    <a:srgbClr val="000000">
                      <a:alpha val="50000"/>
                    </a:srgbClr>
                  </a:outerShdw>
                </a:effectLst>
              </a:rPr>
              <a:t>餐具卫生：餐具罐体里外无油渍、 无水渍印记、无残渣、干净光亮。</a:t>
            </a:r>
            <a:endParaRPr lang="en-US" altLang="zh-CN" sz="1600" b="1" dirty="0" smtClean="0">
              <a:ln w="18000">
                <a:solidFill>
                  <a:schemeClr val="accent2">
                    <a:satMod val="140000"/>
                  </a:schemeClr>
                </a:solidFill>
                <a:prstDash val="solid"/>
                <a:miter lim="800000"/>
              </a:ln>
              <a:effectLst>
                <a:outerShdw blurRad="25500" dist="23000" dir="7020000" algn="tl">
                  <a:srgbClr val="000000">
                    <a:alpha val="50000"/>
                  </a:srgbClr>
                </a:outerShdw>
              </a:effectLst>
            </a:endParaRPr>
          </a:p>
        </p:txBody>
      </p:sp>
      <p:sp>
        <p:nvSpPr>
          <p:cNvPr id="29" name="矩形 28"/>
          <p:cNvSpPr/>
          <p:nvPr/>
        </p:nvSpPr>
        <p:spPr>
          <a:xfrm>
            <a:off x="9452792" y="3071810"/>
            <a:ext cx="2357453" cy="1571636"/>
          </a:xfrm>
          <a:prstGeom prst="rect">
            <a:avLst/>
          </a:prstGeom>
          <a:solidFill>
            <a:schemeClr val="bg1">
              <a:lumMod val="75000"/>
            </a:schemeClr>
          </a:solidFill>
        </p:spPr>
        <p:txBody>
          <a:bodyPr wrap="square">
            <a:spAutoFit/>
          </a:bodyPr>
          <a:lstStyle/>
          <a:p>
            <a:pPr algn="ctr" defTabSz="609600" fontAlgn="auto">
              <a:spcBef>
                <a:spcPts val="0"/>
              </a:spcBef>
              <a:spcAft>
                <a:spcPts val="0"/>
              </a:spcAft>
              <a:defRPr/>
            </a:pPr>
            <a:endParaRPr lang="en-US" altLang="zh-CN" sz="1400" b="1" dirty="0" smtClean="0">
              <a:ln w="18000">
                <a:solidFill>
                  <a:schemeClr val="accent2">
                    <a:satMod val="140000"/>
                  </a:schemeClr>
                </a:solidFill>
                <a:prstDash val="solid"/>
                <a:miter lim="800000"/>
              </a:ln>
              <a:effectLst>
                <a:outerShdw blurRad="25500" dist="23000" dir="7020000" algn="tl">
                  <a:srgbClr val="000000">
                    <a:alpha val="50000"/>
                  </a:srgbClr>
                </a:outerShdw>
              </a:effectLst>
            </a:endParaRPr>
          </a:p>
          <a:p>
            <a:pPr algn="ctr" defTabSz="609600" fontAlgn="auto">
              <a:spcBef>
                <a:spcPts val="0"/>
              </a:spcBef>
              <a:spcAft>
                <a:spcPts val="0"/>
              </a:spcAft>
              <a:defRPr/>
            </a:pPr>
            <a:r>
              <a:rPr lang="zh-CN" altLang="en-US" sz="1600" b="1" dirty="0" smtClean="0">
                <a:ln w="18000">
                  <a:solidFill>
                    <a:schemeClr val="accent2">
                      <a:satMod val="140000"/>
                    </a:schemeClr>
                  </a:solidFill>
                  <a:prstDash val="solid"/>
                  <a:miter lim="800000"/>
                </a:ln>
                <a:effectLst>
                  <a:outerShdw blurRad="25500" dist="23000" dir="7020000" algn="tl">
                    <a:srgbClr val="000000">
                      <a:alpha val="50000"/>
                    </a:srgbClr>
                  </a:outerShdw>
                </a:effectLst>
              </a:rPr>
              <a:t>收档卫生要求：</a:t>
            </a:r>
            <a:endParaRPr lang="en-US" altLang="zh-CN" sz="1600" b="1" dirty="0" smtClean="0">
              <a:ln w="18000">
                <a:solidFill>
                  <a:schemeClr val="accent2">
                    <a:satMod val="140000"/>
                  </a:schemeClr>
                </a:solidFill>
                <a:prstDash val="solid"/>
                <a:miter lim="800000"/>
              </a:ln>
              <a:effectLst>
                <a:outerShdw blurRad="25500" dist="23000" dir="7020000" algn="tl">
                  <a:srgbClr val="000000">
                    <a:alpha val="50000"/>
                  </a:srgbClr>
                </a:outerShdw>
              </a:effectLst>
            </a:endParaRPr>
          </a:p>
          <a:p>
            <a:pPr algn="ctr" defTabSz="609600" fontAlgn="auto">
              <a:spcBef>
                <a:spcPts val="0"/>
              </a:spcBef>
              <a:spcAft>
                <a:spcPts val="0"/>
              </a:spcAft>
              <a:defRPr/>
            </a:pPr>
            <a:r>
              <a:rPr lang="zh-CN" altLang="en-US" sz="1600" b="1" dirty="0" smtClean="0">
                <a:ln w="18000">
                  <a:solidFill>
                    <a:schemeClr val="accent2">
                      <a:satMod val="140000"/>
                    </a:schemeClr>
                  </a:solidFill>
                  <a:prstDash val="solid"/>
                  <a:miter lim="800000"/>
                </a:ln>
                <a:effectLst>
                  <a:outerShdw blurRad="25500" dist="23000" dir="7020000" algn="tl">
                    <a:srgbClr val="000000">
                      <a:alpha val="50000"/>
                    </a:srgbClr>
                  </a:outerShdw>
                </a:effectLst>
              </a:rPr>
              <a:t>菜筐卫生：柜面无油渍、 无水渍印记、无张贴、菜筐无残渣、油渍。倒扣控水。</a:t>
            </a:r>
            <a:endParaRPr lang="en-US" altLang="zh-CN" sz="1600" b="1" dirty="0" smtClean="0">
              <a:ln w="18000">
                <a:solidFill>
                  <a:schemeClr val="accent2">
                    <a:satMod val="140000"/>
                  </a:schemeClr>
                </a:solidFill>
                <a:prstDash val="solid"/>
                <a:miter lim="800000"/>
              </a:ln>
              <a:effectLst>
                <a:outerShdw blurRad="25500" dist="23000" dir="7020000" algn="tl">
                  <a:srgbClr val="000000">
                    <a:alpha val="50000"/>
                  </a:srgbClr>
                </a:outerShdw>
              </a:effectLst>
            </a:endParaRPr>
          </a:p>
        </p:txBody>
      </p:sp>
      <p:sp>
        <p:nvSpPr>
          <p:cNvPr id="30" name="矩形 29"/>
          <p:cNvSpPr/>
          <p:nvPr/>
        </p:nvSpPr>
        <p:spPr>
          <a:xfrm>
            <a:off x="6595272" y="4857760"/>
            <a:ext cx="2000265" cy="1600438"/>
          </a:xfrm>
          <a:prstGeom prst="rect">
            <a:avLst/>
          </a:prstGeom>
        </p:spPr>
        <p:txBody>
          <a:bodyPr wrap="square">
            <a:spAutoFit/>
          </a:bodyPr>
          <a:lstStyle/>
          <a:p>
            <a:pPr algn="ctr" defTabSz="609600" fontAlgn="auto">
              <a:spcBef>
                <a:spcPts val="0"/>
              </a:spcBef>
              <a:spcAft>
                <a:spcPts val="0"/>
              </a:spcAft>
              <a:defRPr/>
            </a:pPr>
            <a:endParaRPr lang="en-US" altLang="zh-CN" b="1" dirty="0" smtClean="0">
              <a:solidFill>
                <a:srgbClr val="FF0000"/>
              </a:solidFill>
            </a:endParaRPr>
          </a:p>
          <a:p>
            <a:pPr algn="ctr" defTabSz="609600" fontAlgn="auto">
              <a:spcBef>
                <a:spcPts val="0"/>
              </a:spcBef>
              <a:spcAft>
                <a:spcPts val="0"/>
              </a:spcAft>
              <a:defRPr/>
            </a:pPr>
            <a:r>
              <a:rPr lang="zh-CN" altLang="en-US" sz="1600" b="1" dirty="0" smtClean="0">
                <a:solidFill>
                  <a:srgbClr val="FF0000"/>
                </a:solidFill>
              </a:rPr>
              <a:t>注意事项：</a:t>
            </a:r>
            <a:endParaRPr lang="en-US" altLang="zh-CN" sz="1600" b="1" dirty="0" smtClean="0">
              <a:solidFill>
                <a:srgbClr val="FF0000"/>
              </a:solidFill>
            </a:endParaRPr>
          </a:p>
          <a:p>
            <a:pPr algn="ctr" defTabSz="609600" fontAlgn="auto">
              <a:spcBef>
                <a:spcPts val="0"/>
              </a:spcBef>
              <a:spcAft>
                <a:spcPts val="0"/>
              </a:spcAft>
              <a:defRPr/>
            </a:pPr>
            <a:r>
              <a:rPr lang="zh-CN" altLang="en-US" sz="1600" b="1" dirty="0" smtClean="0">
                <a:solidFill>
                  <a:srgbClr val="002060"/>
                </a:solidFill>
              </a:rPr>
              <a:t>每天晚上必须清洗所有餐具罐、里外擦干、在桌面码放整齐、不要加餐具。</a:t>
            </a:r>
            <a:endParaRPr lang="zh-CN" altLang="en-US" sz="1600" b="1" dirty="0">
              <a:solidFill>
                <a:srgbClr val="002060"/>
              </a:solidFill>
            </a:endParaRPr>
          </a:p>
        </p:txBody>
      </p:sp>
      <p:sp>
        <p:nvSpPr>
          <p:cNvPr id="31" name="矩形 30"/>
          <p:cNvSpPr/>
          <p:nvPr/>
        </p:nvSpPr>
        <p:spPr>
          <a:xfrm>
            <a:off x="9595668" y="4857760"/>
            <a:ext cx="2092297" cy="1569660"/>
          </a:xfrm>
          <a:prstGeom prst="rect">
            <a:avLst/>
          </a:prstGeom>
        </p:spPr>
        <p:txBody>
          <a:bodyPr wrap="square">
            <a:spAutoFit/>
          </a:bodyPr>
          <a:lstStyle/>
          <a:p>
            <a:pPr algn="ctr" defTabSz="609600" fontAlgn="auto">
              <a:spcBef>
                <a:spcPts val="0"/>
              </a:spcBef>
              <a:spcAft>
                <a:spcPts val="0"/>
              </a:spcAft>
              <a:defRPr/>
            </a:pPr>
            <a:endParaRPr lang="en-US" altLang="zh-CN" sz="1600" b="1" dirty="0" smtClean="0">
              <a:solidFill>
                <a:srgbClr val="FF0000"/>
              </a:solidFill>
            </a:endParaRPr>
          </a:p>
          <a:p>
            <a:pPr algn="ctr" defTabSz="609600" fontAlgn="auto">
              <a:spcBef>
                <a:spcPts val="0"/>
              </a:spcBef>
              <a:spcAft>
                <a:spcPts val="0"/>
              </a:spcAft>
              <a:defRPr/>
            </a:pPr>
            <a:r>
              <a:rPr lang="zh-CN" altLang="en-US" sz="1600" b="1" dirty="0" smtClean="0">
                <a:solidFill>
                  <a:srgbClr val="FF0000"/>
                </a:solidFill>
              </a:rPr>
              <a:t>注意事项：</a:t>
            </a:r>
            <a:endParaRPr lang="en-US" altLang="zh-CN" sz="1600" b="1" dirty="0" smtClean="0">
              <a:solidFill>
                <a:srgbClr val="FF0000"/>
              </a:solidFill>
            </a:endParaRPr>
          </a:p>
          <a:p>
            <a:pPr algn="ctr" defTabSz="609600" fontAlgn="auto">
              <a:spcBef>
                <a:spcPts val="0"/>
              </a:spcBef>
              <a:spcAft>
                <a:spcPts val="0"/>
              </a:spcAft>
              <a:defRPr/>
            </a:pPr>
            <a:r>
              <a:rPr lang="zh-CN" altLang="en-US" sz="1600" b="1" dirty="0" smtClean="0">
                <a:solidFill>
                  <a:srgbClr val="002060"/>
                </a:solidFill>
              </a:rPr>
              <a:t>门窗保持光鲜亮丽。周围道路无垃圾，地面干净整洁，物见本色。</a:t>
            </a:r>
            <a:endParaRPr lang="zh-CN" altLang="en-US" sz="1600" b="1" dirty="0">
              <a:solidFill>
                <a:srgbClr val="002060"/>
              </a:solidFill>
            </a:endParaRPr>
          </a:p>
        </p:txBody>
      </p:sp>
      <p:pic>
        <p:nvPicPr>
          <p:cNvPr id="32" name="图片 31" descr="微信图片_20180919150158.jpg"/>
          <p:cNvPicPr>
            <a:picLocks noChangeAspect="1"/>
          </p:cNvPicPr>
          <p:nvPr/>
        </p:nvPicPr>
        <p:blipFill>
          <a:blip r:embed="rId2" cstate="print"/>
          <a:stretch>
            <a:fillRect/>
          </a:stretch>
        </p:blipFill>
        <p:spPr>
          <a:xfrm>
            <a:off x="380166" y="1643050"/>
            <a:ext cx="2381235" cy="1571636"/>
          </a:xfrm>
          <a:prstGeom prst="rect">
            <a:avLst/>
          </a:prstGeom>
        </p:spPr>
      </p:pic>
      <p:pic>
        <p:nvPicPr>
          <p:cNvPr id="33" name="图片 32" descr="微信图片_20180919150203.jpg"/>
          <p:cNvPicPr>
            <a:picLocks noChangeAspect="1"/>
          </p:cNvPicPr>
          <p:nvPr/>
        </p:nvPicPr>
        <p:blipFill>
          <a:blip r:embed="rId3" cstate="print"/>
          <a:stretch>
            <a:fillRect/>
          </a:stretch>
        </p:blipFill>
        <p:spPr>
          <a:xfrm>
            <a:off x="3452000" y="1643050"/>
            <a:ext cx="2357422" cy="1571635"/>
          </a:xfrm>
          <a:prstGeom prst="rect">
            <a:avLst/>
          </a:prstGeom>
        </p:spPr>
      </p:pic>
      <p:pic>
        <p:nvPicPr>
          <p:cNvPr id="37" name="图片 36" descr="微信图片_20180919150148.jpg"/>
          <p:cNvPicPr>
            <a:picLocks noChangeAspect="1"/>
          </p:cNvPicPr>
          <p:nvPr/>
        </p:nvPicPr>
        <p:blipFill>
          <a:blip r:embed="rId4" cstate="print"/>
          <a:stretch>
            <a:fillRect/>
          </a:stretch>
        </p:blipFill>
        <p:spPr>
          <a:xfrm>
            <a:off x="6380958" y="1643050"/>
            <a:ext cx="2357454" cy="1571636"/>
          </a:xfrm>
          <a:prstGeom prst="rect">
            <a:avLst/>
          </a:prstGeom>
        </p:spPr>
      </p:pic>
      <p:pic>
        <p:nvPicPr>
          <p:cNvPr id="38" name="图片 37" descr="微信图片_20180919150209.jpg"/>
          <p:cNvPicPr>
            <a:picLocks noChangeAspect="1"/>
          </p:cNvPicPr>
          <p:nvPr/>
        </p:nvPicPr>
        <p:blipFill>
          <a:blip r:embed="rId5" cstate="print"/>
          <a:stretch>
            <a:fillRect/>
          </a:stretch>
        </p:blipFill>
        <p:spPr>
          <a:xfrm>
            <a:off x="9452792" y="1643050"/>
            <a:ext cx="2357421" cy="1571636"/>
          </a:xfrm>
          <a:prstGeom prst="rect">
            <a:avLst/>
          </a:prstGeom>
        </p:spPr>
      </p:pic>
    </p:spTree>
  </p:cSld>
  <p:clrMapOvr>
    <a:masterClrMapping/>
  </p:clrMapOvr>
  <mc:AlternateContent xmlns:mc="http://schemas.openxmlformats.org/markup-compatibility/2006">
    <mc:Choice xmlns:p14="http://schemas.microsoft.com/office/powerpoint/2010/main" xmlns="" Requires="p14">
      <p:transition spd="slow" p14:dur="1100">
        <p14:switch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afterEffect">
                                  <p:stCondLst>
                                    <p:cond delay="0"/>
                                  </p:stCondLst>
                                  <p:iterate type="lt">
                                    <p:tmPct val="10000"/>
                                  </p:iterate>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fltVal val="0"/>
                                          </p:val>
                                        </p:tav>
                                        <p:tav tm="100000">
                                          <p:val>
                                            <p:strVal val="#ppt_w"/>
                                          </p:val>
                                        </p:tav>
                                      </p:tavLst>
                                    </p:anim>
                                    <p:anim calcmode="lin" valueType="num">
                                      <p:cBhvr>
                                        <p:cTn id="8" dur="500" fill="hold"/>
                                        <p:tgtEl>
                                          <p:spTgt spid="13"/>
                                        </p:tgtEl>
                                        <p:attrNameLst>
                                          <p:attrName>ppt_h</p:attrName>
                                        </p:attrNameLst>
                                      </p:cBhvr>
                                      <p:tavLst>
                                        <p:tav tm="0">
                                          <p:val>
                                            <p:fltVal val="0"/>
                                          </p:val>
                                        </p:tav>
                                        <p:tav tm="100000">
                                          <p:val>
                                            <p:strVal val="#ppt_h"/>
                                          </p:val>
                                        </p:tav>
                                      </p:tavLst>
                                    </p:anim>
                                  </p:childTnLst>
                                </p:cTn>
                              </p:par>
                            </p:childTnLst>
                          </p:cTn>
                        </p:par>
                        <p:par>
                          <p:cTn id="9" fill="hold">
                            <p:stCondLst>
                              <p:cond delay="850"/>
                            </p:stCondLst>
                            <p:childTnLst>
                              <p:par>
                                <p:cTn id="10" presetID="2" presetClass="entr" presetSubtype="2"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fill="hold"/>
                                        <p:tgtEl>
                                          <p:spTgt spid="2"/>
                                        </p:tgtEl>
                                        <p:attrNameLst>
                                          <p:attrName>ppt_x</p:attrName>
                                        </p:attrNameLst>
                                      </p:cBhvr>
                                      <p:tavLst>
                                        <p:tav tm="0">
                                          <p:val>
                                            <p:strVal val="1+#ppt_w/2"/>
                                          </p:val>
                                        </p:tav>
                                        <p:tav tm="100000">
                                          <p:val>
                                            <p:strVal val="#ppt_x"/>
                                          </p:val>
                                        </p:tav>
                                      </p:tavLst>
                                    </p:anim>
                                    <p:anim calcmode="lin" valueType="num">
                                      <p:cBhvr additive="base">
                                        <p:cTn id="13" dur="50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350"/>
                            </p:stCondLst>
                            <p:childTnLst>
                              <p:par>
                                <p:cTn id="15" presetID="2" presetClass="entr" presetSubtype="2" fill="hold" nodeType="after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additive="base">
                                        <p:cTn id="17" dur="500" fill="hold"/>
                                        <p:tgtEl>
                                          <p:spTgt spid="3"/>
                                        </p:tgtEl>
                                        <p:attrNameLst>
                                          <p:attrName>ppt_x</p:attrName>
                                        </p:attrNameLst>
                                      </p:cBhvr>
                                      <p:tavLst>
                                        <p:tav tm="0">
                                          <p:val>
                                            <p:strVal val="1+#ppt_w/2"/>
                                          </p:val>
                                        </p:tav>
                                        <p:tav tm="100000">
                                          <p:val>
                                            <p:strVal val="#ppt_x"/>
                                          </p:val>
                                        </p:tav>
                                      </p:tavLst>
                                    </p:anim>
                                    <p:anim calcmode="lin" valueType="num">
                                      <p:cBhvr additive="base">
                                        <p:cTn id="18" dur="500" fill="hold"/>
                                        <p:tgtEl>
                                          <p:spTgt spid="3"/>
                                        </p:tgtEl>
                                        <p:attrNameLst>
                                          <p:attrName>ppt_y</p:attrName>
                                        </p:attrNameLst>
                                      </p:cBhvr>
                                      <p:tavLst>
                                        <p:tav tm="0">
                                          <p:val>
                                            <p:strVal val="#ppt_y"/>
                                          </p:val>
                                        </p:tav>
                                        <p:tav tm="100000">
                                          <p:val>
                                            <p:strVal val="#ppt_y"/>
                                          </p:val>
                                        </p:tav>
                                      </p:tavLst>
                                    </p:anim>
                                  </p:childTnLst>
                                </p:cTn>
                              </p:par>
                            </p:childTnLst>
                          </p:cTn>
                        </p:par>
                        <p:par>
                          <p:cTn id="19" fill="hold">
                            <p:stCondLst>
                              <p:cond delay="1850"/>
                            </p:stCondLst>
                            <p:childTnLst>
                              <p:par>
                                <p:cTn id="20" presetID="2" presetClass="entr" presetSubtype="2" fill="hold" nodeType="afterEffect">
                                  <p:stCondLst>
                                    <p:cond delay="0"/>
                                  </p:stCondLst>
                                  <p:childTnLst>
                                    <p:set>
                                      <p:cBhvr>
                                        <p:cTn id="21" dur="1" fill="hold">
                                          <p:stCondLst>
                                            <p:cond delay="0"/>
                                          </p:stCondLst>
                                        </p:cTn>
                                        <p:tgtEl>
                                          <p:spTgt spid="4"/>
                                        </p:tgtEl>
                                        <p:attrNameLst>
                                          <p:attrName>style.visibility</p:attrName>
                                        </p:attrNameLst>
                                      </p:cBhvr>
                                      <p:to>
                                        <p:strVal val="visible"/>
                                      </p:to>
                                    </p:set>
                                    <p:anim calcmode="lin" valueType="num">
                                      <p:cBhvr additive="base">
                                        <p:cTn id="22" dur="500" fill="hold"/>
                                        <p:tgtEl>
                                          <p:spTgt spid="4"/>
                                        </p:tgtEl>
                                        <p:attrNameLst>
                                          <p:attrName>ppt_x</p:attrName>
                                        </p:attrNameLst>
                                      </p:cBhvr>
                                      <p:tavLst>
                                        <p:tav tm="0">
                                          <p:val>
                                            <p:strVal val="1+#ppt_w/2"/>
                                          </p:val>
                                        </p:tav>
                                        <p:tav tm="100000">
                                          <p:val>
                                            <p:strVal val="#ppt_x"/>
                                          </p:val>
                                        </p:tav>
                                      </p:tavLst>
                                    </p:anim>
                                    <p:anim calcmode="lin" valueType="num">
                                      <p:cBhvr additive="base">
                                        <p:cTn id="23" dur="500" fill="hold"/>
                                        <p:tgtEl>
                                          <p:spTgt spid="4"/>
                                        </p:tgtEl>
                                        <p:attrNameLst>
                                          <p:attrName>ppt_y</p:attrName>
                                        </p:attrNameLst>
                                      </p:cBhvr>
                                      <p:tavLst>
                                        <p:tav tm="0">
                                          <p:val>
                                            <p:strVal val="#ppt_y"/>
                                          </p:val>
                                        </p:tav>
                                        <p:tav tm="100000">
                                          <p:val>
                                            <p:strVal val="#ppt_y"/>
                                          </p:val>
                                        </p:tav>
                                      </p:tavLst>
                                    </p:anim>
                                  </p:childTnLst>
                                </p:cTn>
                              </p:par>
                            </p:childTnLst>
                          </p:cTn>
                        </p:par>
                        <p:par>
                          <p:cTn id="24" fill="hold">
                            <p:stCondLst>
                              <p:cond delay="2350"/>
                            </p:stCondLst>
                            <p:childTnLst>
                              <p:par>
                                <p:cTn id="25" presetID="2" presetClass="entr" presetSubtype="2" fill="hold" nodeType="afterEffect">
                                  <p:stCondLst>
                                    <p:cond delay="0"/>
                                  </p:stCondLst>
                                  <p:childTnLst>
                                    <p:set>
                                      <p:cBhvr>
                                        <p:cTn id="26" dur="1" fill="hold">
                                          <p:stCondLst>
                                            <p:cond delay="0"/>
                                          </p:stCondLst>
                                        </p:cTn>
                                        <p:tgtEl>
                                          <p:spTgt spid="5"/>
                                        </p:tgtEl>
                                        <p:attrNameLst>
                                          <p:attrName>style.visibility</p:attrName>
                                        </p:attrNameLst>
                                      </p:cBhvr>
                                      <p:to>
                                        <p:strVal val="visible"/>
                                      </p:to>
                                    </p:set>
                                    <p:anim calcmode="lin" valueType="num">
                                      <p:cBhvr additive="base">
                                        <p:cTn id="27" dur="500" fill="hold"/>
                                        <p:tgtEl>
                                          <p:spTgt spid="5"/>
                                        </p:tgtEl>
                                        <p:attrNameLst>
                                          <p:attrName>ppt_x</p:attrName>
                                        </p:attrNameLst>
                                      </p:cBhvr>
                                      <p:tavLst>
                                        <p:tav tm="0">
                                          <p:val>
                                            <p:strVal val="1+#ppt_w/2"/>
                                          </p:val>
                                        </p:tav>
                                        <p:tav tm="100000">
                                          <p:val>
                                            <p:strVal val="#ppt_x"/>
                                          </p:val>
                                        </p:tav>
                                      </p:tavLst>
                                    </p:anim>
                                    <p:anim calcmode="lin" valueType="num">
                                      <p:cBhvr additive="base">
                                        <p:cTn id="2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ldLvl="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3"/>
          <p:cNvSpPr txBox="1"/>
          <p:nvPr/>
        </p:nvSpPr>
        <p:spPr>
          <a:xfrm>
            <a:off x="1630680" y="404495"/>
            <a:ext cx="3750146" cy="584775"/>
          </a:xfrm>
          <a:prstGeom prst="rect">
            <a:avLst/>
          </a:prstGeom>
          <a:noFill/>
          <a:ln>
            <a:solidFill>
              <a:schemeClr val="accent1"/>
            </a:solidFill>
          </a:ln>
          <a:effectLst/>
        </p:spPr>
        <p:txBody>
          <a:bodyPr wrap="square" rtlCol="0">
            <a:spAutoFit/>
          </a:bodyPr>
          <a:lstStyle>
            <a:defPPr>
              <a:defRPr lang="zh-CN"/>
            </a:defPPr>
            <a:lvl1pPr algn="ctr">
              <a:defRPr sz="3200" b="1">
                <a:gradFill flip="none" rotWithShape="1">
                  <a:gsLst>
                    <a:gs pos="100000">
                      <a:srgbClr val="04B5EC"/>
                    </a:gs>
                    <a:gs pos="23000">
                      <a:srgbClr val="00C88A"/>
                    </a:gs>
                  </a:gsLst>
                  <a:lin ang="0" scaled="1"/>
                  <a:tileRect/>
                </a:gradFill>
                <a:latin typeface="微软雅黑" panose="020B0503020204020204" pitchFamily="34" charset="-122"/>
                <a:ea typeface="微软雅黑" panose="020B0503020204020204" pitchFamily="34" charset="-122"/>
              </a:defRPr>
            </a:lvl1pPr>
          </a:lstStyle>
          <a:p>
            <a:pPr algn="dist"/>
            <a:r>
              <a:rPr lang="zh-CN" altLang="en-US" dirty="0" smtClean="0">
                <a:solidFill>
                  <a:schemeClr val="accent1">
                    <a:lumMod val="75000"/>
                  </a:schemeClr>
                </a:solidFill>
              </a:rPr>
              <a:t>收银员服务标准</a:t>
            </a:r>
            <a:endParaRPr lang="zh-CN" altLang="en-US" dirty="0">
              <a:solidFill>
                <a:schemeClr val="accent1">
                  <a:lumMod val="75000"/>
                </a:schemeClr>
              </a:solidFill>
            </a:endParaRPr>
          </a:p>
        </p:txBody>
      </p:sp>
      <p:sp>
        <p:nvSpPr>
          <p:cNvPr id="14" name="矩形 13"/>
          <p:cNvSpPr/>
          <p:nvPr/>
        </p:nvSpPr>
        <p:spPr>
          <a:xfrm>
            <a:off x="0" y="445023"/>
            <a:ext cx="1198662" cy="504056"/>
          </a:xfrm>
          <a:prstGeom prst="rect">
            <a:avLst/>
          </a:prstGeom>
          <a:solidFill>
            <a:schemeClr val="accent1">
              <a:lumMod val="75000"/>
            </a:schemeClr>
          </a:solidFill>
          <a:ln>
            <a:noFill/>
          </a:ln>
          <a:effectLst>
            <a:outerShdw blurRad="152400" dist="63500" dir="2700000" sx="101000" sy="101000" algn="tl"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smtClean="0">
                <a:solidFill>
                  <a:srgbClr val="FFC000"/>
                </a:solidFill>
              </a:rPr>
              <a:t>王贵仁</a:t>
            </a:r>
            <a:endParaRPr lang="zh-CN" altLang="en-US" sz="1600" b="1" dirty="0">
              <a:solidFill>
                <a:srgbClr val="FFC000"/>
              </a:solidFill>
            </a:endParaRPr>
          </a:p>
        </p:txBody>
      </p:sp>
      <p:sp>
        <p:nvSpPr>
          <p:cNvPr id="15" name="矩形 14"/>
          <p:cNvSpPr/>
          <p:nvPr/>
        </p:nvSpPr>
        <p:spPr>
          <a:xfrm>
            <a:off x="1342678" y="445023"/>
            <a:ext cx="144016" cy="504056"/>
          </a:xfrm>
          <a:prstGeom prst="rect">
            <a:avLst/>
          </a:prstGeom>
          <a:solidFill>
            <a:schemeClr val="accent1">
              <a:lumMod val="75000"/>
            </a:schemeClr>
          </a:solidFill>
          <a:ln>
            <a:noFill/>
          </a:ln>
          <a:effectLst>
            <a:outerShdw blurRad="152400" dist="63500" dir="2700000" sx="101000" sy="101000" algn="tl"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accent1">
                  <a:lumMod val="75000"/>
                </a:schemeClr>
              </a:solidFill>
            </a:endParaRPr>
          </a:p>
        </p:txBody>
      </p:sp>
      <p:grpSp>
        <p:nvGrpSpPr>
          <p:cNvPr id="2" name="组 38"/>
          <p:cNvGrpSpPr/>
          <p:nvPr/>
        </p:nvGrpSpPr>
        <p:grpSpPr bwMode="auto">
          <a:xfrm>
            <a:off x="380166" y="3219471"/>
            <a:ext cx="2357456" cy="3638530"/>
            <a:chOff x="4324433" y="1613153"/>
            <a:chExt cx="1694957" cy="2936189"/>
          </a:xfrm>
          <a:effectLst>
            <a:outerShdw blurRad="50800" dist="38100" dir="2700000" algn="tl" rotWithShape="0">
              <a:prstClr val="black">
                <a:alpha val="40000"/>
              </a:prstClr>
            </a:outerShdw>
          </a:effectLst>
        </p:grpSpPr>
        <p:sp>
          <p:nvSpPr>
            <p:cNvPr id="34" name="矩形 33"/>
            <p:cNvSpPr/>
            <p:nvPr/>
          </p:nvSpPr>
          <p:spPr>
            <a:xfrm>
              <a:off x="4324433" y="1613153"/>
              <a:ext cx="1694956" cy="1149108"/>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09600" fontAlgn="auto">
                <a:spcBef>
                  <a:spcPts val="0"/>
                </a:spcBef>
                <a:spcAft>
                  <a:spcPts val="0"/>
                </a:spcAft>
                <a:defRPr/>
              </a:pPr>
              <a:r>
                <a:rPr lang="zh-CN" altLang="en-US" sz="1400" b="1" dirty="0" smtClean="0">
                  <a:ln w="18000">
                    <a:solidFill>
                      <a:schemeClr val="accent2">
                        <a:satMod val="140000"/>
                      </a:schemeClr>
                    </a:solidFill>
                    <a:prstDash val="solid"/>
                    <a:miter lim="800000"/>
                  </a:ln>
                  <a:solidFill>
                    <a:schemeClr val="tx1"/>
                  </a:solidFill>
                  <a:effectLst>
                    <a:outerShdw blurRad="25500" dist="23000" dir="7020000" algn="tl">
                      <a:srgbClr val="000000">
                        <a:alpha val="50000"/>
                      </a:srgbClr>
                    </a:outerShdw>
                  </a:effectLst>
                </a:rPr>
                <a:t>服务用语要求：</a:t>
              </a:r>
              <a:endParaRPr lang="en-US" altLang="zh-CN" sz="1400" b="1" dirty="0" smtClean="0">
                <a:ln w="18000">
                  <a:solidFill>
                    <a:schemeClr val="accent2">
                      <a:satMod val="140000"/>
                    </a:schemeClr>
                  </a:solidFill>
                  <a:prstDash val="solid"/>
                  <a:miter lim="800000"/>
                </a:ln>
                <a:solidFill>
                  <a:schemeClr val="tx1"/>
                </a:solidFill>
                <a:effectLst>
                  <a:outerShdw blurRad="25500" dist="23000" dir="7020000" algn="tl">
                    <a:srgbClr val="000000">
                      <a:alpha val="50000"/>
                    </a:srgbClr>
                  </a:outerShdw>
                </a:effectLst>
              </a:endParaRPr>
            </a:p>
            <a:p>
              <a:pPr algn="ctr" defTabSz="609600" fontAlgn="auto">
                <a:spcBef>
                  <a:spcPts val="0"/>
                </a:spcBef>
                <a:spcAft>
                  <a:spcPts val="0"/>
                </a:spcAft>
                <a:defRPr/>
              </a:pPr>
              <a:r>
                <a:rPr lang="zh-CN" altLang="en-US" sz="1400" b="1" dirty="0" smtClean="0">
                  <a:ln w="18000">
                    <a:solidFill>
                      <a:schemeClr val="accent2">
                        <a:satMod val="140000"/>
                      </a:schemeClr>
                    </a:solidFill>
                    <a:prstDash val="solid"/>
                    <a:miter lim="800000"/>
                  </a:ln>
                  <a:solidFill>
                    <a:schemeClr val="tx1"/>
                  </a:solidFill>
                  <a:effectLst>
                    <a:outerShdw blurRad="25500" dist="23000" dir="7020000" algn="tl">
                      <a:srgbClr val="000000">
                        <a:alpha val="50000"/>
                      </a:srgbClr>
                    </a:outerShdw>
                  </a:effectLst>
                </a:rPr>
                <a:t>基本用语：您好请问有什么忌口的吗？您好您一共消费</a:t>
              </a:r>
              <a:r>
                <a:rPr lang="en-US" altLang="zh-CN" sz="1400" b="1" dirty="0" smtClean="0">
                  <a:ln w="18000">
                    <a:solidFill>
                      <a:schemeClr val="accent2">
                        <a:satMod val="140000"/>
                      </a:schemeClr>
                    </a:solidFill>
                    <a:prstDash val="solid"/>
                    <a:miter lim="800000"/>
                  </a:ln>
                  <a:solidFill>
                    <a:schemeClr val="tx1"/>
                  </a:solidFill>
                  <a:effectLst>
                    <a:outerShdw blurRad="25500" dist="23000" dir="7020000" algn="tl">
                      <a:srgbClr val="000000">
                        <a:alpha val="50000"/>
                      </a:srgbClr>
                    </a:outerShdw>
                  </a:effectLst>
                </a:rPr>
                <a:t>XX</a:t>
              </a:r>
              <a:r>
                <a:rPr lang="zh-CN" altLang="en-US" sz="1400" b="1" dirty="0" smtClean="0">
                  <a:ln w="18000">
                    <a:solidFill>
                      <a:schemeClr val="accent2">
                        <a:satMod val="140000"/>
                      </a:schemeClr>
                    </a:solidFill>
                    <a:prstDash val="solid"/>
                    <a:miter lim="800000"/>
                  </a:ln>
                  <a:solidFill>
                    <a:schemeClr val="tx1"/>
                  </a:solidFill>
                  <a:effectLst>
                    <a:outerShdw blurRad="25500" dist="23000" dir="7020000" algn="tl">
                      <a:srgbClr val="000000">
                        <a:alpha val="50000"/>
                      </a:srgbClr>
                    </a:outerShdw>
                  </a:effectLst>
                </a:rPr>
                <a:t>元、请拿好您的号码牌、这是找您的钱请收好。</a:t>
              </a:r>
              <a:endParaRPr lang="en-US" altLang="zh-CN" sz="1400" b="1" dirty="0" smtClean="0">
                <a:ln w="18000">
                  <a:solidFill>
                    <a:schemeClr val="accent2">
                      <a:satMod val="140000"/>
                    </a:schemeClr>
                  </a:solidFill>
                  <a:prstDash val="solid"/>
                  <a:miter lim="800000"/>
                </a:ln>
                <a:solidFill>
                  <a:schemeClr val="tx1"/>
                </a:solidFill>
                <a:effectLst>
                  <a:outerShdw blurRad="25500" dist="23000" dir="7020000" algn="tl">
                    <a:srgbClr val="000000">
                      <a:alpha val="50000"/>
                    </a:srgbClr>
                  </a:outerShdw>
                </a:effectLst>
              </a:endParaRPr>
            </a:p>
          </p:txBody>
        </p:sp>
        <p:sp>
          <p:nvSpPr>
            <p:cNvPr id="35" name="矩形 34"/>
            <p:cNvSpPr/>
            <p:nvPr/>
          </p:nvSpPr>
          <p:spPr>
            <a:xfrm>
              <a:off x="4432825" y="2923919"/>
              <a:ext cx="1479364" cy="1625423"/>
            </a:xfrm>
            <a:prstGeom prst="rect">
              <a:avLst/>
            </a:prstGeom>
            <a:solidFill>
              <a:schemeClr val="bg1">
                <a:lumMod val="75000"/>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09600" fontAlgn="auto">
                <a:spcBef>
                  <a:spcPts val="0"/>
                </a:spcBef>
                <a:spcAft>
                  <a:spcPts val="0"/>
                </a:spcAft>
                <a:defRPr/>
              </a:pPr>
              <a:r>
                <a:rPr lang="zh-CN" altLang="en-US" b="1" dirty="0" smtClean="0">
                  <a:solidFill>
                    <a:srgbClr val="FF0000"/>
                  </a:solidFill>
                </a:rPr>
                <a:t>注意事项：</a:t>
              </a:r>
              <a:endParaRPr lang="en-US" altLang="zh-CN" b="1" dirty="0" smtClean="0">
                <a:solidFill>
                  <a:srgbClr val="FF0000"/>
                </a:solidFill>
              </a:endParaRPr>
            </a:p>
            <a:p>
              <a:pPr algn="ctr" defTabSz="609600" fontAlgn="auto">
                <a:spcBef>
                  <a:spcPts val="0"/>
                </a:spcBef>
                <a:spcAft>
                  <a:spcPts val="0"/>
                </a:spcAft>
                <a:defRPr/>
              </a:pPr>
              <a:r>
                <a:rPr lang="zh-CN" altLang="en-US" sz="1600" b="1" dirty="0" smtClean="0">
                  <a:solidFill>
                    <a:srgbClr val="002060"/>
                  </a:solidFill>
                </a:rPr>
                <a:t>在客人缴费的时候要提醒客人我们的附加值活动、如（加微信送饮料 、免费小料自助等）</a:t>
              </a:r>
              <a:endParaRPr lang="zh-CN" altLang="en-US" sz="1600" b="1" dirty="0">
                <a:solidFill>
                  <a:srgbClr val="002060"/>
                </a:solidFill>
              </a:endParaRPr>
            </a:p>
          </p:txBody>
        </p:sp>
        <p:sp>
          <p:nvSpPr>
            <p:cNvPr id="36" name="梯形 35"/>
            <p:cNvSpPr/>
            <p:nvPr/>
          </p:nvSpPr>
          <p:spPr>
            <a:xfrm rot="10800000">
              <a:off x="4324434" y="2758400"/>
              <a:ext cx="1694956" cy="165519"/>
            </a:xfrm>
            <a:prstGeom prst="trapezoid">
              <a:avLst>
                <a:gd name="adj" fmla="val 67593"/>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09600" fontAlgn="auto">
                <a:spcBef>
                  <a:spcPts val="0"/>
                </a:spcBef>
                <a:spcAft>
                  <a:spcPts val="0"/>
                </a:spcAft>
                <a:defRPr/>
              </a:pPr>
              <a:endParaRPr lang="zh-CN" altLang="en-US" sz="3200" dirty="0"/>
            </a:p>
          </p:txBody>
        </p:sp>
      </p:grpSp>
      <p:grpSp>
        <p:nvGrpSpPr>
          <p:cNvPr id="3" name="组 38"/>
          <p:cNvGrpSpPr/>
          <p:nvPr/>
        </p:nvGrpSpPr>
        <p:grpSpPr bwMode="auto">
          <a:xfrm>
            <a:off x="6380958" y="3219471"/>
            <a:ext cx="2357454" cy="3638529"/>
            <a:chOff x="4324434" y="1613153"/>
            <a:chExt cx="1694956" cy="2936189"/>
          </a:xfrm>
          <a:effectLst>
            <a:outerShdw blurRad="50800" dist="38100" dir="2700000" algn="tl" rotWithShape="0">
              <a:prstClr val="black">
                <a:alpha val="40000"/>
              </a:prstClr>
            </a:outerShdw>
          </a:effectLst>
        </p:grpSpPr>
        <p:sp>
          <p:nvSpPr>
            <p:cNvPr id="52" name="矩形 51"/>
            <p:cNvSpPr/>
            <p:nvPr/>
          </p:nvSpPr>
          <p:spPr>
            <a:xfrm rot="10800000">
              <a:off x="4324434" y="1613153"/>
              <a:ext cx="1694956" cy="1149108"/>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09600" fontAlgn="auto">
                <a:spcBef>
                  <a:spcPts val="0"/>
                </a:spcBef>
                <a:spcAft>
                  <a:spcPts val="0"/>
                </a:spcAft>
                <a:defRPr/>
              </a:pPr>
              <a:endParaRPr lang="zh-CN" altLang="en-US" sz="3200" b="1" dirty="0">
                <a:ln w="18000">
                  <a:solidFill>
                    <a:schemeClr val="accent2">
                      <a:satMod val="140000"/>
                    </a:schemeClr>
                  </a:solidFill>
                  <a:prstDash val="solid"/>
                  <a:miter lim="800000"/>
                </a:ln>
                <a:noFill/>
                <a:effectLst>
                  <a:outerShdw blurRad="25500" dist="23000" dir="7020000" algn="tl">
                    <a:srgbClr val="000000">
                      <a:alpha val="50000"/>
                    </a:srgbClr>
                  </a:outerShdw>
                </a:effectLst>
              </a:endParaRPr>
            </a:p>
          </p:txBody>
        </p:sp>
        <p:sp>
          <p:nvSpPr>
            <p:cNvPr id="53" name="矩形 52"/>
            <p:cNvSpPr/>
            <p:nvPr/>
          </p:nvSpPr>
          <p:spPr>
            <a:xfrm rot="10800000">
              <a:off x="4432826" y="2923919"/>
              <a:ext cx="1479364" cy="1625423"/>
            </a:xfrm>
            <a:prstGeom prst="rect">
              <a:avLst/>
            </a:prstGeom>
            <a:solidFill>
              <a:schemeClr val="bg1">
                <a:lumMod val="75000"/>
                <a:alpha val="78039"/>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09600" fontAlgn="auto">
                <a:spcBef>
                  <a:spcPts val="0"/>
                </a:spcBef>
                <a:spcAft>
                  <a:spcPts val="0"/>
                </a:spcAft>
                <a:defRPr/>
              </a:pPr>
              <a:endParaRPr lang="zh-CN" altLang="en-US" sz="3200"/>
            </a:p>
          </p:txBody>
        </p:sp>
        <p:sp>
          <p:nvSpPr>
            <p:cNvPr id="54" name="梯形 53"/>
            <p:cNvSpPr/>
            <p:nvPr/>
          </p:nvSpPr>
          <p:spPr>
            <a:xfrm rot="10800000">
              <a:off x="4324434" y="2758400"/>
              <a:ext cx="1694956" cy="165519"/>
            </a:xfrm>
            <a:prstGeom prst="trapezoid">
              <a:avLst>
                <a:gd name="adj" fmla="val 67593"/>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09600" fontAlgn="auto">
                <a:spcBef>
                  <a:spcPts val="0"/>
                </a:spcBef>
                <a:spcAft>
                  <a:spcPts val="0"/>
                </a:spcAft>
                <a:defRPr/>
              </a:pPr>
              <a:endParaRPr lang="zh-CN" altLang="en-US" sz="3200"/>
            </a:p>
          </p:txBody>
        </p:sp>
      </p:grpSp>
      <p:grpSp>
        <p:nvGrpSpPr>
          <p:cNvPr id="4" name="组 38"/>
          <p:cNvGrpSpPr/>
          <p:nvPr/>
        </p:nvGrpSpPr>
        <p:grpSpPr bwMode="auto">
          <a:xfrm>
            <a:off x="9452792" y="3219470"/>
            <a:ext cx="2357454" cy="3638530"/>
            <a:chOff x="4324434" y="1613152"/>
            <a:chExt cx="1694956" cy="2936190"/>
          </a:xfrm>
          <a:effectLst>
            <a:outerShdw blurRad="50800" dist="38100" dir="2700000" algn="tl" rotWithShape="0">
              <a:prstClr val="black">
                <a:alpha val="40000"/>
              </a:prstClr>
            </a:outerShdw>
          </a:effectLst>
        </p:grpSpPr>
        <p:sp>
          <p:nvSpPr>
            <p:cNvPr id="57" name="矩形 56"/>
            <p:cNvSpPr/>
            <p:nvPr/>
          </p:nvSpPr>
          <p:spPr>
            <a:xfrm rot="10800000">
              <a:off x="4324434" y="1613152"/>
              <a:ext cx="1694956" cy="114910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09600" fontAlgn="auto">
                <a:spcBef>
                  <a:spcPts val="0"/>
                </a:spcBef>
                <a:spcAft>
                  <a:spcPts val="0"/>
                </a:spcAft>
                <a:defRPr/>
              </a:pPr>
              <a:endParaRPr lang="zh-CN" altLang="en-US" sz="3200" b="1" dirty="0">
                <a:ln w="18000">
                  <a:solidFill>
                    <a:schemeClr val="accent2">
                      <a:satMod val="140000"/>
                    </a:schemeClr>
                  </a:solidFill>
                  <a:prstDash val="solid"/>
                  <a:miter lim="800000"/>
                </a:ln>
                <a:noFill/>
                <a:effectLst>
                  <a:outerShdw blurRad="25500" dist="23000" dir="7020000" algn="tl">
                    <a:srgbClr val="000000">
                      <a:alpha val="50000"/>
                    </a:srgbClr>
                  </a:outerShdw>
                </a:effectLst>
              </a:endParaRPr>
            </a:p>
          </p:txBody>
        </p:sp>
        <p:sp>
          <p:nvSpPr>
            <p:cNvPr id="58" name="矩形 57"/>
            <p:cNvSpPr/>
            <p:nvPr/>
          </p:nvSpPr>
          <p:spPr>
            <a:xfrm rot="10800000">
              <a:off x="4432826" y="2923919"/>
              <a:ext cx="1479364" cy="1625423"/>
            </a:xfrm>
            <a:prstGeom prst="rect">
              <a:avLst/>
            </a:prstGeom>
            <a:solidFill>
              <a:schemeClr val="bg1">
                <a:lumMod val="75000"/>
                <a:alpha val="78039"/>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09600" fontAlgn="auto">
                <a:spcBef>
                  <a:spcPts val="0"/>
                </a:spcBef>
                <a:spcAft>
                  <a:spcPts val="0"/>
                </a:spcAft>
                <a:defRPr/>
              </a:pPr>
              <a:endParaRPr lang="zh-CN" altLang="en-US" sz="3200"/>
            </a:p>
          </p:txBody>
        </p:sp>
        <p:sp>
          <p:nvSpPr>
            <p:cNvPr id="59" name="梯形 58"/>
            <p:cNvSpPr/>
            <p:nvPr/>
          </p:nvSpPr>
          <p:spPr>
            <a:xfrm rot="10800000">
              <a:off x="4324434" y="2758400"/>
              <a:ext cx="1694956" cy="165519"/>
            </a:xfrm>
            <a:prstGeom prst="trapezoid">
              <a:avLst>
                <a:gd name="adj" fmla="val 67593"/>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09600" fontAlgn="auto">
                <a:spcBef>
                  <a:spcPts val="0"/>
                </a:spcBef>
                <a:spcAft>
                  <a:spcPts val="0"/>
                </a:spcAft>
                <a:defRPr/>
              </a:pPr>
              <a:endParaRPr lang="zh-CN" altLang="en-US" sz="3200"/>
            </a:p>
          </p:txBody>
        </p:sp>
      </p:grpSp>
      <p:grpSp>
        <p:nvGrpSpPr>
          <p:cNvPr id="5" name="组 38"/>
          <p:cNvGrpSpPr/>
          <p:nvPr/>
        </p:nvGrpSpPr>
        <p:grpSpPr bwMode="auto">
          <a:xfrm>
            <a:off x="3380562" y="3219471"/>
            <a:ext cx="2357454" cy="3638529"/>
            <a:chOff x="4324434" y="1613153"/>
            <a:chExt cx="1694956" cy="2936189"/>
          </a:xfrm>
          <a:effectLst>
            <a:outerShdw blurRad="50800" dist="38100" dir="2700000" algn="tl" rotWithShape="0">
              <a:prstClr val="black">
                <a:alpha val="40000"/>
              </a:prstClr>
            </a:outerShdw>
          </a:effectLst>
        </p:grpSpPr>
        <p:sp>
          <p:nvSpPr>
            <p:cNvPr id="63" name="矩形 62"/>
            <p:cNvSpPr/>
            <p:nvPr/>
          </p:nvSpPr>
          <p:spPr>
            <a:xfrm rot="10800000">
              <a:off x="4324434" y="1613153"/>
              <a:ext cx="1694956" cy="1149108"/>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09600" fontAlgn="auto">
                <a:spcBef>
                  <a:spcPts val="0"/>
                </a:spcBef>
                <a:spcAft>
                  <a:spcPts val="0"/>
                </a:spcAft>
                <a:defRPr/>
              </a:pPr>
              <a:endParaRPr lang="zh-CN" altLang="en-US" sz="3200" b="1" dirty="0">
                <a:ln w="18000">
                  <a:solidFill>
                    <a:schemeClr val="accent2">
                      <a:satMod val="140000"/>
                    </a:schemeClr>
                  </a:solidFill>
                  <a:prstDash val="solid"/>
                  <a:miter lim="800000"/>
                </a:ln>
                <a:noFill/>
                <a:effectLst>
                  <a:outerShdw blurRad="25500" dist="23000" dir="7020000" algn="tl">
                    <a:srgbClr val="000000">
                      <a:alpha val="50000"/>
                    </a:srgbClr>
                  </a:outerShdw>
                </a:effectLst>
              </a:endParaRPr>
            </a:p>
          </p:txBody>
        </p:sp>
        <p:sp>
          <p:nvSpPr>
            <p:cNvPr id="64" name="矩形 63"/>
            <p:cNvSpPr/>
            <p:nvPr/>
          </p:nvSpPr>
          <p:spPr>
            <a:xfrm rot="10800000">
              <a:off x="4432826" y="2923919"/>
              <a:ext cx="1479364" cy="1625423"/>
            </a:xfrm>
            <a:prstGeom prst="rect">
              <a:avLst/>
            </a:prstGeom>
            <a:solidFill>
              <a:schemeClr val="bg1">
                <a:lumMod val="75000"/>
                <a:alpha val="78039"/>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09600" fontAlgn="auto">
                <a:spcBef>
                  <a:spcPts val="0"/>
                </a:spcBef>
                <a:spcAft>
                  <a:spcPts val="0"/>
                </a:spcAft>
                <a:defRPr/>
              </a:pPr>
              <a:endParaRPr lang="zh-CN" altLang="en-US" sz="3200"/>
            </a:p>
          </p:txBody>
        </p:sp>
        <p:sp>
          <p:nvSpPr>
            <p:cNvPr id="65" name="梯形 64"/>
            <p:cNvSpPr/>
            <p:nvPr/>
          </p:nvSpPr>
          <p:spPr>
            <a:xfrm rot="10800000">
              <a:off x="4324434" y="2758400"/>
              <a:ext cx="1694956" cy="165519"/>
            </a:xfrm>
            <a:prstGeom prst="trapezoid">
              <a:avLst>
                <a:gd name="adj" fmla="val 67593"/>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09600" fontAlgn="auto">
                <a:spcBef>
                  <a:spcPts val="0"/>
                </a:spcBef>
                <a:spcAft>
                  <a:spcPts val="0"/>
                </a:spcAft>
                <a:defRPr/>
              </a:pPr>
              <a:endParaRPr lang="zh-CN" altLang="en-US" sz="3200"/>
            </a:p>
          </p:txBody>
        </p:sp>
      </p:grpSp>
      <p:sp>
        <p:nvSpPr>
          <p:cNvPr id="26" name="矩形 25"/>
          <p:cNvSpPr/>
          <p:nvPr/>
        </p:nvSpPr>
        <p:spPr>
          <a:xfrm>
            <a:off x="3380561" y="3143248"/>
            <a:ext cx="2357455" cy="1538883"/>
          </a:xfrm>
          <a:prstGeom prst="rect">
            <a:avLst/>
          </a:prstGeom>
        </p:spPr>
        <p:txBody>
          <a:bodyPr wrap="square">
            <a:spAutoFit/>
          </a:bodyPr>
          <a:lstStyle/>
          <a:p>
            <a:pPr algn="ctr" defTabSz="609600" fontAlgn="auto">
              <a:spcBef>
                <a:spcPts val="0"/>
              </a:spcBef>
              <a:spcAft>
                <a:spcPts val="0"/>
              </a:spcAft>
              <a:defRPr/>
            </a:pPr>
            <a:endParaRPr lang="en-US" altLang="zh-CN" sz="1400" b="1" dirty="0" smtClean="0">
              <a:ln w="18000">
                <a:solidFill>
                  <a:schemeClr val="accent2">
                    <a:satMod val="140000"/>
                  </a:schemeClr>
                </a:solidFill>
                <a:prstDash val="solid"/>
                <a:miter lim="800000"/>
              </a:ln>
              <a:effectLst>
                <a:outerShdw blurRad="25500" dist="23000" dir="7020000" algn="tl">
                  <a:srgbClr val="000000">
                    <a:alpha val="50000"/>
                  </a:srgbClr>
                </a:outerShdw>
              </a:effectLst>
            </a:endParaRPr>
          </a:p>
          <a:p>
            <a:pPr algn="ctr" defTabSz="609600" fontAlgn="auto">
              <a:spcBef>
                <a:spcPts val="0"/>
              </a:spcBef>
              <a:spcAft>
                <a:spcPts val="0"/>
              </a:spcAft>
              <a:defRPr/>
            </a:pPr>
            <a:r>
              <a:rPr lang="zh-CN" altLang="en-US" sz="1600" b="1" dirty="0" smtClean="0">
                <a:ln w="18000">
                  <a:solidFill>
                    <a:schemeClr val="accent2">
                      <a:satMod val="140000"/>
                    </a:schemeClr>
                  </a:solidFill>
                  <a:prstDash val="solid"/>
                  <a:miter lim="800000"/>
                </a:ln>
                <a:effectLst>
                  <a:outerShdw blurRad="25500" dist="23000" dir="7020000" algn="tl">
                    <a:srgbClr val="000000">
                      <a:alpha val="50000"/>
                    </a:srgbClr>
                  </a:outerShdw>
                </a:effectLst>
              </a:rPr>
              <a:t>吧台卫生要求：</a:t>
            </a:r>
            <a:endParaRPr lang="en-US" altLang="zh-CN" sz="1600" b="1" dirty="0" smtClean="0">
              <a:ln w="18000">
                <a:solidFill>
                  <a:schemeClr val="accent2">
                    <a:satMod val="140000"/>
                  </a:schemeClr>
                </a:solidFill>
                <a:prstDash val="solid"/>
                <a:miter lim="800000"/>
              </a:ln>
              <a:effectLst>
                <a:outerShdw blurRad="25500" dist="23000" dir="7020000" algn="tl">
                  <a:srgbClr val="000000">
                    <a:alpha val="50000"/>
                  </a:srgbClr>
                </a:outerShdw>
              </a:effectLst>
            </a:endParaRPr>
          </a:p>
          <a:p>
            <a:pPr algn="ctr" defTabSz="609600" fontAlgn="auto">
              <a:spcBef>
                <a:spcPts val="0"/>
              </a:spcBef>
              <a:spcAft>
                <a:spcPts val="0"/>
              </a:spcAft>
              <a:defRPr/>
            </a:pPr>
            <a:endParaRPr lang="en-US" altLang="zh-CN" sz="1600" b="1" dirty="0" smtClean="0">
              <a:ln w="18000">
                <a:solidFill>
                  <a:schemeClr val="accent2">
                    <a:satMod val="140000"/>
                  </a:schemeClr>
                </a:solidFill>
                <a:prstDash val="solid"/>
                <a:miter lim="800000"/>
              </a:ln>
              <a:effectLst>
                <a:outerShdw blurRad="25500" dist="23000" dir="7020000" algn="tl">
                  <a:srgbClr val="000000">
                    <a:alpha val="50000"/>
                  </a:srgbClr>
                </a:outerShdw>
              </a:effectLst>
            </a:endParaRPr>
          </a:p>
          <a:p>
            <a:pPr algn="ctr" defTabSz="609600" fontAlgn="auto">
              <a:spcBef>
                <a:spcPts val="0"/>
              </a:spcBef>
              <a:spcAft>
                <a:spcPts val="0"/>
              </a:spcAft>
              <a:defRPr/>
            </a:pPr>
            <a:r>
              <a:rPr lang="zh-CN" altLang="en-US" sz="1600" b="1" dirty="0" smtClean="0">
                <a:ln w="18000">
                  <a:solidFill>
                    <a:schemeClr val="accent2">
                      <a:satMod val="140000"/>
                    </a:schemeClr>
                  </a:solidFill>
                  <a:prstDash val="solid"/>
                  <a:miter lim="800000"/>
                </a:ln>
                <a:effectLst>
                  <a:outerShdw blurRad="25500" dist="23000" dir="7020000" algn="tl">
                    <a:srgbClr val="000000">
                      <a:alpha val="50000"/>
                    </a:srgbClr>
                  </a:outerShdw>
                </a:effectLst>
              </a:rPr>
              <a:t>吧台卫生：无纸巾、无油渍、 无水渍、无杂物、干净光亮。</a:t>
            </a:r>
            <a:endParaRPr lang="en-US" altLang="zh-CN" sz="1600" b="1" dirty="0" smtClean="0">
              <a:ln w="18000">
                <a:solidFill>
                  <a:schemeClr val="accent2">
                    <a:satMod val="140000"/>
                  </a:schemeClr>
                </a:solidFill>
                <a:prstDash val="solid"/>
                <a:miter lim="800000"/>
              </a:ln>
              <a:effectLst>
                <a:outerShdw blurRad="25500" dist="23000" dir="7020000" algn="tl">
                  <a:srgbClr val="000000">
                    <a:alpha val="50000"/>
                  </a:srgbClr>
                </a:outerShdw>
              </a:effectLst>
            </a:endParaRPr>
          </a:p>
        </p:txBody>
      </p:sp>
      <p:sp>
        <p:nvSpPr>
          <p:cNvPr id="27" name="矩形 26"/>
          <p:cNvSpPr/>
          <p:nvPr/>
        </p:nvSpPr>
        <p:spPr>
          <a:xfrm>
            <a:off x="3594876" y="5043272"/>
            <a:ext cx="1928826" cy="1600438"/>
          </a:xfrm>
          <a:prstGeom prst="rect">
            <a:avLst/>
          </a:prstGeom>
        </p:spPr>
        <p:txBody>
          <a:bodyPr wrap="square">
            <a:spAutoFit/>
          </a:bodyPr>
          <a:lstStyle/>
          <a:p>
            <a:pPr algn="ctr" defTabSz="609600" fontAlgn="auto">
              <a:spcBef>
                <a:spcPts val="0"/>
              </a:spcBef>
              <a:spcAft>
                <a:spcPts val="0"/>
              </a:spcAft>
              <a:defRPr/>
            </a:pPr>
            <a:r>
              <a:rPr lang="zh-CN" altLang="en-US" b="1" dirty="0" smtClean="0">
                <a:solidFill>
                  <a:srgbClr val="FF0000"/>
                </a:solidFill>
              </a:rPr>
              <a:t>注意事项：</a:t>
            </a:r>
          </a:p>
          <a:p>
            <a:pPr algn="ctr" defTabSz="609600" fontAlgn="auto">
              <a:spcBef>
                <a:spcPts val="0"/>
              </a:spcBef>
              <a:spcAft>
                <a:spcPts val="0"/>
              </a:spcAft>
              <a:defRPr/>
            </a:pPr>
            <a:r>
              <a:rPr lang="zh-CN" altLang="en-US" sz="1600" b="1" dirty="0" smtClean="0">
                <a:solidFill>
                  <a:srgbClr val="002060"/>
                </a:solidFill>
              </a:rPr>
              <a:t>收银员在开档、营业中都要保持吧台及所属物品摆放整齐有序、按照固定位置摆放。</a:t>
            </a:r>
            <a:endParaRPr lang="zh-CN" altLang="en-US" sz="1600" b="1" dirty="0">
              <a:solidFill>
                <a:srgbClr val="002060"/>
              </a:solidFill>
            </a:endParaRPr>
          </a:p>
        </p:txBody>
      </p:sp>
      <p:sp>
        <p:nvSpPr>
          <p:cNvPr id="28" name="矩形 27"/>
          <p:cNvSpPr/>
          <p:nvPr/>
        </p:nvSpPr>
        <p:spPr>
          <a:xfrm>
            <a:off x="6380959" y="3071810"/>
            <a:ext cx="2357453" cy="1569660"/>
          </a:xfrm>
          <a:prstGeom prst="rect">
            <a:avLst/>
          </a:prstGeom>
        </p:spPr>
        <p:txBody>
          <a:bodyPr wrap="square">
            <a:spAutoFit/>
          </a:bodyPr>
          <a:lstStyle/>
          <a:p>
            <a:pPr algn="ctr" defTabSz="609600" fontAlgn="auto">
              <a:spcBef>
                <a:spcPts val="0"/>
              </a:spcBef>
              <a:spcAft>
                <a:spcPts val="0"/>
              </a:spcAft>
              <a:defRPr/>
            </a:pPr>
            <a:endParaRPr lang="en-US" altLang="zh-CN" sz="1600" b="1" dirty="0" smtClean="0">
              <a:ln w="18000">
                <a:solidFill>
                  <a:schemeClr val="accent2">
                    <a:satMod val="140000"/>
                  </a:schemeClr>
                </a:solidFill>
                <a:prstDash val="solid"/>
                <a:miter lim="800000"/>
              </a:ln>
              <a:effectLst>
                <a:outerShdw blurRad="25500" dist="23000" dir="7020000" algn="tl">
                  <a:srgbClr val="000000">
                    <a:alpha val="50000"/>
                  </a:srgbClr>
                </a:outerShdw>
              </a:effectLst>
            </a:endParaRPr>
          </a:p>
          <a:p>
            <a:pPr algn="ctr" defTabSz="609600" fontAlgn="auto">
              <a:spcBef>
                <a:spcPts val="0"/>
              </a:spcBef>
              <a:spcAft>
                <a:spcPts val="0"/>
              </a:spcAft>
              <a:defRPr/>
            </a:pPr>
            <a:r>
              <a:rPr lang="zh-CN" altLang="en-US" sz="1600" b="1" dirty="0" smtClean="0">
                <a:ln w="18000">
                  <a:solidFill>
                    <a:schemeClr val="accent2">
                      <a:satMod val="140000"/>
                    </a:schemeClr>
                  </a:solidFill>
                  <a:prstDash val="solid"/>
                  <a:miter lim="800000"/>
                </a:ln>
                <a:effectLst>
                  <a:outerShdw blurRad="25500" dist="23000" dir="7020000" algn="tl">
                    <a:srgbClr val="000000">
                      <a:alpha val="50000"/>
                    </a:srgbClr>
                  </a:outerShdw>
                </a:effectLst>
              </a:rPr>
              <a:t>收银操作要求：</a:t>
            </a:r>
            <a:endParaRPr lang="en-US" altLang="zh-CN" sz="1600" b="1" dirty="0" smtClean="0">
              <a:ln w="18000">
                <a:solidFill>
                  <a:schemeClr val="accent2">
                    <a:satMod val="140000"/>
                  </a:schemeClr>
                </a:solidFill>
                <a:prstDash val="solid"/>
                <a:miter lim="800000"/>
              </a:ln>
              <a:effectLst>
                <a:outerShdw blurRad="25500" dist="23000" dir="7020000" algn="tl">
                  <a:srgbClr val="000000">
                    <a:alpha val="50000"/>
                  </a:srgbClr>
                </a:outerShdw>
              </a:effectLst>
            </a:endParaRPr>
          </a:p>
          <a:p>
            <a:pPr algn="ctr" defTabSz="609600" fontAlgn="auto">
              <a:spcBef>
                <a:spcPts val="0"/>
              </a:spcBef>
              <a:spcAft>
                <a:spcPts val="0"/>
              </a:spcAft>
              <a:defRPr/>
            </a:pPr>
            <a:endParaRPr lang="en-US" altLang="zh-CN" sz="1600" b="1" dirty="0" smtClean="0">
              <a:ln w="18000">
                <a:solidFill>
                  <a:schemeClr val="accent2">
                    <a:satMod val="140000"/>
                  </a:schemeClr>
                </a:solidFill>
                <a:prstDash val="solid"/>
                <a:miter lim="800000"/>
              </a:ln>
              <a:effectLst>
                <a:outerShdw blurRad="25500" dist="23000" dir="7020000" algn="tl">
                  <a:srgbClr val="000000">
                    <a:alpha val="50000"/>
                  </a:srgbClr>
                </a:outerShdw>
              </a:effectLst>
            </a:endParaRPr>
          </a:p>
          <a:p>
            <a:pPr algn="ctr" defTabSz="609600" fontAlgn="auto">
              <a:spcBef>
                <a:spcPts val="0"/>
              </a:spcBef>
              <a:spcAft>
                <a:spcPts val="0"/>
              </a:spcAft>
              <a:defRPr/>
            </a:pPr>
            <a:r>
              <a:rPr lang="zh-CN" altLang="en-US" sz="1600" b="1" dirty="0" smtClean="0">
                <a:ln w="18000">
                  <a:solidFill>
                    <a:schemeClr val="accent2">
                      <a:satMod val="140000"/>
                    </a:schemeClr>
                  </a:solidFill>
                  <a:prstDash val="solid"/>
                  <a:miter lim="800000"/>
                </a:ln>
                <a:effectLst>
                  <a:outerShdw blurRad="25500" dist="23000" dir="7020000" algn="tl">
                    <a:srgbClr val="000000">
                      <a:alpha val="50000"/>
                    </a:srgbClr>
                  </a:outerShdw>
                </a:effectLst>
              </a:rPr>
              <a:t>收银操作要求：要做到斤两。价格唱单明确、找零唱单明确、</a:t>
            </a:r>
            <a:endParaRPr lang="en-US" altLang="zh-CN" sz="1600" b="1" dirty="0" smtClean="0">
              <a:ln w="18000">
                <a:solidFill>
                  <a:schemeClr val="accent2">
                    <a:satMod val="140000"/>
                  </a:schemeClr>
                </a:solidFill>
                <a:prstDash val="solid"/>
                <a:miter lim="800000"/>
              </a:ln>
              <a:effectLst>
                <a:outerShdw blurRad="25500" dist="23000" dir="7020000" algn="tl">
                  <a:srgbClr val="000000">
                    <a:alpha val="50000"/>
                  </a:srgbClr>
                </a:outerShdw>
              </a:effectLst>
            </a:endParaRPr>
          </a:p>
        </p:txBody>
      </p:sp>
      <p:sp>
        <p:nvSpPr>
          <p:cNvPr id="29" name="矩形 28"/>
          <p:cNvSpPr/>
          <p:nvPr/>
        </p:nvSpPr>
        <p:spPr>
          <a:xfrm>
            <a:off x="9452792" y="3104563"/>
            <a:ext cx="2357453" cy="1538883"/>
          </a:xfrm>
          <a:prstGeom prst="rect">
            <a:avLst/>
          </a:prstGeom>
          <a:solidFill>
            <a:schemeClr val="bg1">
              <a:lumMod val="75000"/>
            </a:schemeClr>
          </a:solidFill>
        </p:spPr>
        <p:txBody>
          <a:bodyPr wrap="square">
            <a:spAutoFit/>
          </a:bodyPr>
          <a:lstStyle/>
          <a:p>
            <a:pPr algn="ctr" defTabSz="609600" fontAlgn="auto">
              <a:spcBef>
                <a:spcPts val="0"/>
              </a:spcBef>
              <a:spcAft>
                <a:spcPts val="0"/>
              </a:spcAft>
              <a:defRPr/>
            </a:pPr>
            <a:endParaRPr lang="en-US" altLang="zh-CN" sz="1400" b="1" dirty="0" smtClean="0">
              <a:ln w="18000">
                <a:solidFill>
                  <a:schemeClr val="accent2">
                    <a:satMod val="140000"/>
                  </a:schemeClr>
                </a:solidFill>
                <a:prstDash val="solid"/>
                <a:miter lim="800000"/>
              </a:ln>
              <a:effectLst>
                <a:outerShdw blurRad="25500" dist="23000" dir="7020000" algn="tl">
                  <a:srgbClr val="000000">
                    <a:alpha val="50000"/>
                  </a:srgbClr>
                </a:outerShdw>
              </a:effectLst>
            </a:endParaRPr>
          </a:p>
          <a:p>
            <a:pPr algn="ctr" defTabSz="609600" fontAlgn="auto">
              <a:spcBef>
                <a:spcPts val="0"/>
              </a:spcBef>
              <a:spcAft>
                <a:spcPts val="0"/>
              </a:spcAft>
              <a:defRPr/>
            </a:pPr>
            <a:r>
              <a:rPr lang="zh-CN" altLang="en-US" sz="1600" b="1" dirty="0" smtClean="0">
                <a:ln w="18000">
                  <a:solidFill>
                    <a:schemeClr val="accent2">
                      <a:satMod val="140000"/>
                    </a:schemeClr>
                  </a:solidFill>
                  <a:prstDash val="solid"/>
                  <a:miter lim="800000"/>
                </a:ln>
                <a:effectLst>
                  <a:outerShdw blurRad="25500" dist="23000" dir="7020000" algn="tl">
                    <a:srgbClr val="000000">
                      <a:alpha val="50000"/>
                    </a:srgbClr>
                  </a:outerShdw>
                </a:effectLst>
              </a:rPr>
              <a:t>收银收档要求：</a:t>
            </a:r>
            <a:endParaRPr lang="en-US" altLang="zh-CN" sz="1600" b="1" dirty="0" smtClean="0">
              <a:ln w="18000">
                <a:solidFill>
                  <a:schemeClr val="accent2">
                    <a:satMod val="140000"/>
                  </a:schemeClr>
                </a:solidFill>
                <a:prstDash val="solid"/>
                <a:miter lim="800000"/>
              </a:ln>
              <a:effectLst>
                <a:outerShdw blurRad="25500" dist="23000" dir="7020000" algn="tl">
                  <a:srgbClr val="000000">
                    <a:alpha val="50000"/>
                  </a:srgbClr>
                </a:outerShdw>
              </a:effectLst>
            </a:endParaRPr>
          </a:p>
          <a:p>
            <a:pPr algn="ctr" defTabSz="609600" fontAlgn="auto">
              <a:spcBef>
                <a:spcPts val="0"/>
              </a:spcBef>
              <a:spcAft>
                <a:spcPts val="0"/>
              </a:spcAft>
              <a:defRPr/>
            </a:pPr>
            <a:r>
              <a:rPr lang="zh-CN" altLang="en-US" sz="1600" b="1" dirty="0" smtClean="0">
                <a:ln w="18000">
                  <a:solidFill>
                    <a:schemeClr val="accent2">
                      <a:satMod val="140000"/>
                    </a:schemeClr>
                  </a:solidFill>
                  <a:prstDash val="solid"/>
                  <a:miter lim="800000"/>
                </a:ln>
                <a:effectLst>
                  <a:outerShdw blurRad="25500" dist="23000" dir="7020000" algn="tl">
                    <a:srgbClr val="000000">
                      <a:alpha val="50000"/>
                    </a:srgbClr>
                  </a:outerShdw>
                </a:effectLst>
              </a:rPr>
              <a:t>结算当日营业报表及款项上交门店长，清洗号码牌及夹子框，清理台面及垃圾桶</a:t>
            </a:r>
            <a:endParaRPr lang="en-US" altLang="zh-CN" sz="1600" b="1" dirty="0" smtClean="0">
              <a:ln w="18000">
                <a:solidFill>
                  <a:schemeClr val="accent2">
                    <a:satMod val="140000"/>
                  </a:schemeClr>
                </a:solidFill>
                <a:prstDash val="solid"/>
                <a:miter lim="800000"/>
              </a:ln>
              <a:effectLst>
                <a:outerShdw blurRad="25500" dist="23000" dir="7020000" algn="tl">
                  <a:srgbClr val="000000">
                    <a:alpha val="50000"/>
                  </a:srgbClr>
                </a:outerShdw>
              </a:effectLst>
            </a:endParaRPr>
          </a:p>
        </p:txBody>
      </p:sp>
      <p:sp>
        <p:nvSpPr>
          <p:cNvPr id="30" name="矩形 29"/>
          <p:cNvSpPr/>
          <p:nvPr/>
        </p:nvSpPr>
        <p:spPr>
          <a:xfrm>
            <a:off x="6595271" y="4857761"/>
            <a:ext cx="2000265" cy="1477328"/>
          </a:xfrm>
          <a:prstGeom prst="rect">
            <a:avLst/>
          </a:prstGeom>
        </p:spPr>
        <p:txBody>
          <a:bodyPr wrap="square">
            <a:spAutoFit/>
          </a:bodyPr>
          <a:lstStyle/>
          <a:p>
            <a:pPr algn="ctr" defTabSz="609600" fontAlgn="auto">
              <a:spcBef>
                <a:spcPts val="0"/>
              </a:spcBef>
              <a:spcAft>
                <a:spcPts val="0"/>
              </a:spcAft>
              <a:defRPr/>
            </a:pPr>
            <a:endParaRPr lang="en-US" altLang="zh-CN" b="1" dirty="0" smtClean="0">
              <a:solidFill>
                <a:srgbClr val="FF0000"/>
              </a:solidFill>
            </a:endParaRPr>
          </a:p>
          <a:p>
            <a:pPr algn="ctr" defTabSz="609600" fontAlgn="auto">
              <a:spcBef>
                <a:spcPts val="0"/>
              </a:spcBef>
              <a:spcAft>
                <a:spcPts val="0"/>
              </a:spcAft>
              <a:defRPr/>
            </a:pPr>
            <a:r>
              <a:rPr lang="zh-CN" altLang="en-US" sz="1600" b="1" dirty="0" smtClean="0">
                <a:solidFill>
                  <a:srgbClr val="FF0000"/>
                </a:solidFill>
              </a:rPr>
              <a:t>注意事项：</a:t>
            </a:r>
            <a:endParaRPr lang="en-US" altLang="zh-CN" sz="1600" b="1" dirty="0" smtClean="0">
              <a:solidFill>
                <a:srgbClr val="FF0000"/>
              </a:solidFill>
            </a:endParaRPr>
          </a:p>
          <a:p>
            <a:pPr algn="ctr" defTabSz="609600" fontAlgn="auto">
              <a:spcBef>
                <a:spcPts val="0"/>
              </a:spcBef>
              <a:spcAft>
                <a:spcPts val="0"/>
              </a:spcAft>
              <a:defRPr/>
            </a:pPr>
            <a:r>
              <a:rPr lang="zh-CN" altLang="en-US" sz="1400" b="1" dirty="0" smtClean="0">
                <a:solidFill>
                  <a:srgbClr val="002060"/>
                </a:solidFill>
              </a:rPr>
              <a:t>每日工作中要保证营业额数据及金额相符，不得弄虚作假篡改数据，私自挪用、私藏公款。</a:t>
            </a:r>
            <a:endParaRPr lang="zh-CN" altLang="en-US" sz="1400" b="1" dirty="0">
              <a:solidFill>
                <a:srgbClr val="002060"/>
              </a:solidFill>
            </a:endParaRPr>
          </a:p>
        </p:txBody>
      </p:sp>
      <p:sp>
        <p:nvSpPr>
          <p:cNvPr id="31" name="矩形 30"/>
          <p:cNvSpPr/>
          <p:nvPr/>
        </p:nvSpPr>
        <p:spPr>
          <a:xfrm>
            <a:off x="9595668" y="4857760"/>
            <a:ext cx="2092297" cy="1815882"/>
          </a:xfrm>
          <a:prstGeom prst="rect">
            <a:avLst/>
          </a:prstGeom>
        </p:spPr>
        <p:txBody>
          <a:bodyPr wrap="square">
            <a:spAutoFit/>
          </a:bodyPr>
          <a:lstStyle/>
          <a:p>
            <a:pPr algn="ctr" defTabSz="609600" fontAlgn="auto">
              <a:spcBef>
                <a:spcPts val="0"/>
              </a:spcBef>
              <a:spcAft>
                <a:spcPts val="0"/>
              </a:spcAft>
              <a:defRPr/>
            </a:pPr>
            <a:endParaRPr lang="en-US" altLang="zh-CN" sz="1600" b="1" dirty="0" smtClean="0">
              <a:solidFill>
                <a:srgbClr val="FF0000"/>
              </a:solidFill>
            </a:endParaRPr>
          </a:p>
          <a:p>
            <a:pPr algn="ctr" defTabSz="609600" fontAlgn="auto">
              <a:spcBef>
                <a:spcPts val="0"/>
              </a:spcBef>
              <a:spcAft>
                <a:spcPts val="0"/>
              </a:spcAft>
              <a:defRPr/>
            </a:pPr>
            <a:r>
              <a:rPr lang="zh-CN" altLang="en-US" sz="1600" b="1" dirty="0" smtClean="0">
                <a:solidFill>
                  <a:srgbClr val="FF0000"/>
                </a:solidFill>
              </a:rPr>
              <a:t>注意事项：</a:t>
            </a:r>
            <a:endParaRPr lang="en-US" altLang="zh-CN" sz="1600" b="1" dirty="0" smtClean="0">
              <a:solidFill>
                <a:srgbClr val="FF0000"/>
              </a:solidFill>
            </a:endParaRPr>
          </a:p>
          <a:p>
            <a:pPr algn="ctr" defTabSz="609600" fontAlgn="auto">
              <a:spcBef>
                <a:spcPts val="0"/>
              </a:spcBef>
              <a:spcAft>
                <a:spcPts val="0"/>
              </a:spcAft>
              <a:defRPr/>
            </a:pPr>
            <a:r>
              <a:rPr lang="zh-CN" altLang="en-US" sz="1600" b="1" dirty="0" smtClean="0">
                <a:solidFill>
                  <a:srgbClr val="002060"/>
                </a:solidFill>
              </a:rPr>
              <a:t>账目每日一清、账目及数据单相符，不能私自动用私藏收银款项、收银台不得让无关人员进入及操作。</a:t>
            </a:r>
            <a:endParaRPr lang="zh-CN" altLang="en-US" sz="1600" b="1" dirty="0">
              <a:solidFill>
                <a:srgbClr val="002060"/>
              </a:solidFill>
            </a:endParaRPr>
          </a:p>
        </p:txBody>
      </p:sp>
      <p:pic>
        <p:nvPicPr>
          <p:cNvPr id="32" name="图片 31" descr="微信图片_20180920180251.jpg"/>
          <p:cNvPicPr>
            <a:picLocks noChangeAspect="1"/>
          </p:cNvPicPr>
          <p:nvPr/>
        </p:nvPicPr>
        <p:blipFill>
          <a:blip r:embed="rId2" cstate="print"/>
          <a:stretch>
            <a:fillRect/>
          </a:stretch>
        </p:blipFill>
        <p:spPr>
          <a:xfrm>
            <a:off x="3380562" y="1643050"/>
            <a:ext cx="2357454" cy="1571611"/>
          </a:xfrm>
          <a:prstGeom prst="rect">
            <a:avLst/>
          </a:prstGeom>
        </p:spPr>
      </p:pic>
      <p:pic>
        <p:nvPicPr>
          <p:cNvPr id="33" name="图片 32" descr="微信图片_20180920180239.jpg"/>
          <p:cNvPicPr>
            <a:picLocks noChangeAspect="1"/>
          </p:cNvPicPr>
          <p:nvPr/>
        </p:nvPicPr>
        <p:blipFill>
          <a:blip r:embed="rId3" cstate="print"/>
          <a:stretch>
            <a:fillRect/>
          </a:stretch>
        </p:blipFill>
        <p:spPr>
          <a:xfrm>
            <a:off x="9452792" y="1643051"/>
            <a:ext cx="2357454" cy="1571636"/>
          </a:xfrm>
          <a:prstGeom prst="rect">
            <a:avLst/>
          </a:prstGeom>
        </p:spPr>
      </p:pic>
      <p:pic>
        <p:nvPicPr>
          <p:cNvPr id="37" name="图片 36" descr="微信图片_20181014094932.jpg"/>
          <p:cNvPicPr>
            <a:picLocks noChangeAspect="1"/>
          </p:cNvPicPr>
          <p:nvPr/>
        </p:nvPicPr>
        <p:blipFill>
          <a:blip r:embed="rId4" cstate="print"/>
          <a:stretch>
            <a:fillRect/>
          </a:stretch>
        </p:blipFill>
        <p:spPr>
          <a:xfrm>
            <a:off x="380166" y="1714488"/>
            <a:ext cx="2357454" cy="1571165"/>
          </a:xfrm>
          <a:prstGeom prst="rect">
            <a:avLst/>
          </a:prstGeom>
        </p:spPr>
      </p:pic>
      <p:pic>
        <p:nvPicPr>
          <p:cNvPr id="38" name="图片 37" descr="微信图片_20181014094940.jpg"/>
          <p:cNvPicPr>
            <a:picLocks noChangeAspect="1"/>
          </p:cNvPicPr>
          <p:nvPr/>
        </p:nvPicPr>
        <p:blipFill>
          <a:blip r:embed="rId5" cstate="print"/>
          <a:stretch>
            <a:fillRect/>
          </a:stretch>
        </p:blipFill>
        <p:spPr>
          <a:xfrm>
            <a:off x="6380959" y="1643050"/>
            <a:ext cx="2357454" cy="1571165"/>
          </a:xfrm>
          <a:prstGeom prst="rect">
            <a:avLst/>
          </a:prstGeom>
        </p:spPr>
      </p:pic>
    </p:spTree>
  </p:cSld>
  <p:clrMapOvr>
    <a:masterClrMapping/>
  </p:clrMapOvr>
  <mc:AlternateContent xmlns:mc="http://schemas.openxmlformats.org/markup-compatibility/2006">
    <mc:Choice xmlns:p14="http://schemas.microsoft.com/office/powerpoint/2010/main" xmlns="" Requires="p14">
      <p:transition spd="slow" p14:dur="1100">
        <p14:switch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afterEffect">
                                  <p:stCondLst>
                                    <p:cond delay="0"/>
                                  </p:stCondLst>
                                  <p:iterate type="lt">
                                    <p:tmPct val="10000"/>
                                  </p:iterate>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fltVal val="0"/>
                                          </p:val>
                                        </p:tav>
                                        <p:tav tm="100000">
                                          <p:val>
                                            <p:strVal val="#ppt_w"/>
                                          </p:val>
                                        </p:tav>
                                      </p:tavLst>
                                    </p:anim>
                                    <p:anim calcmode="lin" valueType="num">
                                      <p:cBhvr>
                                        <p:cTn id="8" dur="500" fill="hold"/>
                                        <p:tgtEl>
                                          <p:spTgt spid="13"/>
                                        </p:tgtEl>
                                        <p:attrNameLst>
                                          <p:attrName>ppt_h</p:attrName>
                                        </p:attrNameLst>
                                      </p:cBhvr>
                                      <p:tavLst>
                                        <p:tav tm="0">
                                          <p:val>
                                            <p:fltVal val="0"/>
                                          </p:val>
                                        </p:tav>
                                        <p:tav tm="100000">
                                          <p:val>
                                            <p:strVal val="#ppt_h"/>
                                          </p:val>
                                        </p:tav>
                                      </p:tavLst>
                                    </p:anim>
                                  </p:childTnLst>
                                </p:cTn>
                              </p:par>
                            </p:childTnLst>
                          </p:cTn>
                        </p:par>
                        <p:par>
                          <p:cTn id="9" fill="hold">
                            <p:stCondLst>
                              <p:cond delay="800"/>
                            </p:stCondLst>
                            <p:childTnLst>
                              <p:par>
                                <p:cTn id="10" presetID="2" presetClass="entr" presetSubtype="2"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fill="hold"/>
                                        <p:tgtEl>
                                          <p:spTgt spid="2"/>
                                        </p:tgtEl>
                                        <p:attrNameLst>
                                          <p:attrName>ppt_x</p:attrName>
                                        </p:attrNameLst>
                                      </p:cBhvr>
                                      <p:tavLst>
                                        <p:tav tm="0">
                                          <p:val>
                                            <p:strVal val="1+#ppt_w/2"/>
                                          </p:val>
                                        </p:tav>
                                        <p:tav tm="100000">
                                          <p:val>
                                            <p:strVal val="#ppt_x"/>
                                          </p:val>
                                        </p:tav>
                                      </p:tavLst>
                                    </p:anim>
                                    <p:anim calcmode="lin" valueType="num">
                                      <p:cBhvr additive="base">
                                        <p:cTn id="13" dur="50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300"/>
                            </p:stCondLst>
                            <p:childTnLst>
                              <p:par>
                                <p:cTn id="15" presetID="2" presetClass="entr" presetSubtype="2" fill="hold" nodeType="after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additive="base">
                                        <p:cTn id="17" dur="500" fill="hold"/>
                                        <p:tgtEl>
                                          <p:spTgt spid="3"/>
                                        </p:tgtEl>
                                        <p:attrNameLst>
                                          <p:attrName>ppt_x</p:attrName>
                                        </p:attrNameLst>
                                      </p:cBhvr>
                                      <p:tavLst>
                                        <p:tav tm="0">
                                          <p:val>
                                            <p:strVal val="1+#ppt_w/2"/>
                                          </p:val>
                                        </p:tav>
                                        <p:tav tm="100000">
                                          <p:val>
                                            <p:strVal val="#ppt_x"/>
                                          </p:val>
                                        </p:tav>
                                      </p:tavLst>
                                    </p:anim>
                                    <p:anim calcmode="lin" valueType="num">
                                      <p:cBhvr additive="base">
                                        <p:cTn id="18" dur="500" fill="hold"/>
                                        <p:tgtEl>
                                          <p:spTgt spid="3"/>
                                        </p:tgtEl>
                                        <p:attrNameLst>
                                          <p:attrName>ppt_y</p:attrName>
                                        </p:attrNameLst>
                                      </p:cBhvr>
                                      <p:tavLst>
                                        <p:tav tm="0">
                                          <p:val>
                                            <p:strVal val="#ppt_y"/>
                                          </p:val>
                                        </p:tav>
                                        <p:tav tm="100000">
                                          <p:val>
                                            <p:strVal val="#ppt_y"/>
                                          </p:val>
                                        </p:tav>
                                      </p:tavLst>
                                    </p:anim>
                                  </p:childTnLst>
                                </p:cTn>
                              </p:par>
                            </p:childTnLst>
                          </p:cTn>
                        </p:par>
                        <p:par>
                          <p:cTn id="19" fill="hold">
                            <p:stCondLst>
                              <p:cond delay="1800"/>
                            </p:stCondLst>
                            <p:childTnLst>
                              <p:par>
                                <p:cTn id="20" presetID="2" presetClass="entr" presetSubtype="2" fill="hold" nodeType="afterEffect">
                                  <p:stCondLst>
                                    <p:cond delay="0"/>
                                  </p:stCondLst>
                                  <p:childTnLst>
                                    <p:set>
                                      <p:cBhvr>
                                        <p:cTn id="21" dur="1" fill="hold">
                                          <p:stCondLst>
                                            <p:cond delay="0"/>
                                          </p:stCondLst>
                                        </p:cTn>
                                        <p:tgtEl>
                                          <p:spTgt spid="4"/>
                                        </p:tgtEl>
                                        <p:attrNameLst>
                                          <p:attrName>style.visibility</p:attrName>
                                        </p:attrNameLst>
                                      </p:cBhvr>
                                      <p:to>
                                        <p:strVal val="visible"/>
                                      </p:to>
                                    </p:set>
                                    <p:anim calcmode="lin" valueType="num">
                                      <p:cBhvr additive="base">
                                        <p:cTn id="22" dur="500" fill="hold"/>
                                        <p:tgtEl>
                                          <p:spTgt spid="4"/>
                                        </p:tgtEl>
                                        <p:attrNameLst>
                                          <p:attrName>ppt_x</p:attrName>
                                        </p:attrNameLst>
                                      </p:cBhvr>
                                      <p:tavLst>
                                        <p:tav tm="0">
                                          <p:val>
                                            <p:strVal val="1+#ppt_w/2"/>
                                          </p:val>
                                        </p:tav>
                                        <p:tav tm="100000">
                                          <p:val>
                                            <p:strVal val="#ppt_x"/>
                                          </p:val>
                                        </p:tav>
                                      </p:tavLst>
                                    </p:anim>
                                    <p:anim calcmode="lin" valueType="num">
                                      <p:cBhvr additive="base">
                                        <p:cTn id="23" dur="500" fill="hold"/>
                                        <p:tgtEl>
                                          <p:spTgt spid="4"/>
                                        </p:tgtEl>
                                        <p:attrNameLst>
                                          <p:attrName>ppt_y</p:attrName>
                                        </p:attrNameLst>
                                      </p:cBhvr>
                                      <p:tavLst>
                                        <p:tav tm="0">
                                          <p:val>
                                            <p:strVal val="#ppt_y"/>
                                          </p:val>
                                        </p:tav>
                                        <p:tav tm="100000">
                                          <p:val>
                                            <p:strVal val="#ppt_y"/>
                                          </p:val>
                                        </p:tav>
                                      </p:tavLst>
                                    </p:anim>
                                  </p:childTnLst>
                                </p:cTn>
                              </p:par>
                            </p:childTnLst>
                          </p:cTn>
                        </p:par>
                        <p:par>
                          <p:cTn id="24" fill="hold">
                            <p:stCondLst>
                              <p:cond delay="2300"/>
                            </p:stCondLst>
                            <p:childTnLst>
                              <p:par>
                                <p:cTn id="25" presetID="2" presetClass="entr" presetSubtype="2" fill="hold" nodeType="afterEffect">
                                  <p:stCondLst>
                                    <p:cond delay="0"/>
                                  </p:stCondLst>
                                  <p:childTnLst>
                                    <p:set>
                                      <p:cBhvr>
                                        <p:cTn id="26" dur="1" fill="hold">
                                          <p:stCondLst>
                                            <p:cond delay="0"/>
                                          </p:stCondLst>
                                        </p:cTn>
                                        <p:tgtEl>
                                          <p:spTgt spid="5"/>
                                        </p:tgtEl>
                                        <p:attrNameLst>
                                          <p:attrName>style.visibility</p:attrName>
                                        </p:attrNameLst>
                                      </p:cBhvr>
                                      <p:to>
                                        <p:strVal val="visible"/>
                                      </p:to>
                                    </p:set>
                                    <p:anim calcmode="lin" valueType="num">
                                      <p:cBhvr additive="base">
                                        <p:cTn id="27" dur="500" fill="hold"/>
                                        <p:tgtEl>
                                          <p:spTgt spid="5"/>
                                        </p:tgtEl>
                                        <p:attrNameLst>
                                          <p:attrName>ppt_x</p:attrName>
                                        </p:attrNameLst>
                                      </p:cBhvr>
                                      <p:tavLst>
                                        <p:tav tm="0">
                                          <p:val>
                                            <p:strVal val="1+#ppt_w/2"/>
                                          </p:val>
                                        </p:tav>
                                        <p:tav tm="100000">
                                          <p:val>
                                            <p:strVal val="#ppt_x"/>
                                          </p:val>
                                        </p:tav>
                                      </p:tavLst>
                                    </p:anim>
                                    <p:anim calcmode="lin" valueType="num">
                                      <p:cBhvr additive="base">
                                        <p:cTn id="2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ldLvl="0" animBg="1"/>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8108</TotalTime>
  <Words>6971</Words>
  <Application>WPS 演示</Application>
  <PresentationFormat>自定义</PresentationFormat>
  <Paragraphs>549</Paragraphs>
  <Slides>38</Slides>
  <Notes>6</Notes>
  <HiddenSlides>0</HiddenSlides>
  <MMClips>1</MMClips>
  <ScaleCrop>false</ScaleCrop>
  <HeadingPairs>
    <vt:vector size="4" baseType="variant">
      <vt:variant>
        <vt:lpstr>主题</vt:lpstr>
      </vt:variant>
      <vt:variant>
        <vt:i4>2</vt:i4>
      </vt:variant>
      <vt:variant>
        <vt:lpstr>幻灯片标题</vt:lpstr>
      </vt:variant>
      <vt:variant>
        <vt:i4>38</vt:i4>
      </vt:variant>
    </vt:vector>
  </HeadingPairs>
  <TitlesOfParts>
    <vt:vector size="40" baseType="lpstr">
      <vt:lpstr>Office 主题​​</vt:lpstr>
      <vt:lpstr>自定义设计方案</vt:lpstr>
      <vt:lpstr>幻灯片 1</vt:lpstr>
      <vt:lpstr>幻灯片 2</vt:lpstr>
      <vt:lpstr>幻灯片 3</vt:lpstr>
      <vt:lpstr>幻灯片 4</vt:lpstr>
      <vt:lpstr>幻灯片 5</vt:lpstr>
      <vt:lpstr>幻灯片 6</vt:lpstr>
      <vt:lpstr>幻灯片 7</vt:lpstr>
      <vt:lpstr>幻灯片 8</vt:lpstr>
      <vt:lpstr>幻灯片 9</vt:lpstr>
      <vt:lpstr>幻灯片 10</vt:lpstr>
      <vt:lpstr>幻灯片 11</vt:lpstr>
      <vt:lpstr>幻灯片 12</vt:lpstr>
      <vt:lpstr>幻灯片 13</vt:lpstr>
      <vt:lpstr>幻灯片 14</vt:lpstr>
      <vt:lpstr>幻灯片 15</vt:lpstr>
      <vt:lpstr>幻灯片 16</vt:lpstr>
      <vt:lpstr>幻灯片 17</vt:lpstr>
      <vt:lpstr>幻灯片 18</vt:lpstr>
      <vt:lpstr>幻灯片 19</vt:lpstr>
      <vt:lpstr>幻灯片 20</vt:lpstr>
      <vt:lpstr>幻灯片 21</vt:lpstr>
      <vt:lpstr>幻灯片 22</vt:lpstr>
      <vt:lpstr>幻灯片 23</vt:lpstr>
      <vt:lpstr>幻灯片 24</vt:lpstr>
      <vt:lpstr>幻灯片 25</vt:lpstr>
      <vt:lpstr>幻灯片 26</vt:lpstr>
      <vt:lpstr>幻灯片 27</vt:lpstr>
      <vt:lpstr>幻灯片 28</vt:lpstr>
      <vt:lpstr>幻灯片 29</vt:lpstr>
      <vt:lpstr>幻灯片 30</vt:lpstr>
      <vt:lpstr>幻灯片 31</vt:lpstr>
      <vt:lpstr>幻灯片 32</vt:lpstr>
      <vt:lpstr>幻灯片 33</vt:lpstr>
      <vt:lpstr>幻灯片 34</vt:lpstr>
      <vt:lpstr>幻灯片 35</vt:lpstr>
      <vt:lpstr>幻灯片 36</vt:lpstr>
      <vt:lpstr>幻灯片 37</vt:lpstr>
      <vt:lpstr>幻灯片 38</vt:lpstr>
    </vt:vector>
  </TitlesOfParts>
  <Company>Microsoft</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user</dc:creator>
  <cp:lastModifiedBy>Windows 用户</cp:lastModifiedBy>
  <cp:revision>822</cp:revision>
  <dcterms:created xsi:type="dcterms:W3CDTF">2016-04-14T03:39:00Z</dcterms:created>
  <dcterms:modified xsi:type="dcterms:W3CDTF">2018-10-27T08:18:49Z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2052-10.1.0.5866</vt:lpwstr>
  </property>
</Properties>
</file>